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8" r:id="rId6"/>
  </p:sldMasterIdLst>
  <p:sldIdLst>
    <p:sldId id="256" r:id="rId7"/>
    <p:sldId id="257" r:id="rId8"/>
    <p:sldId id="258" r:id="rId9"/>
    <p:sldId id="259" r:id="rId10"/>
    <p:sldId id="1559" r:id="rId11"/>
    <p:sldId id="1762" r:id="rId12"/>
    <p:sldId id="1845" r:id="rId13"/>
    <p:sldId id="1843" r:id="rId14"/>
    <p:sldId id="1844" r:id="rId15"/>
    <p:sldId id="1901" r:id="rId16"/>
    <p:sldId id="1772" r:id="rId17"/>
    <p:sldId id="1767" r:id="rId18"/>
    <p:sldId id="1769" r:id="rId19"/>
    <p:sldId id="1770" r:id="rId20"/>
    <p:sldId id="1771" r:id="rId21"/>
    <p:sldId id="1915" r:id="rId22"/>
    <p:sldId id="275" r:id="rId23"/>
    <p:sldId id="1773" r:id="rId24"/>
    <p:sldId id="277" r:id="rId25"/>
    <p:sldId id="1914" r:id="rId26"/>
    <p:sldId id="1774" r:id="rId27"/>
    <p:sldId id="1859" r:id="rId28"/>
    <p:sldId id="1775" r:id="rId29"/>
    <p:sldId id="1791" r:id="rId30"/>
    <p:sldId id="1787" r:id="rId31"/>
    <p:sldId id="1800" r:id="rId32"/>
    <p:sldId id="1802" r:id="rId33"/>
    <p:sldId id="1803" r:id="rId34"/>
    <p:sldId id="1801" r:id="rId35"/>
    <p:sldId id="1833" r:id="rId36"/>
    <p:sldId id="1828" r:id="rId37"/>
    <p:sldId id="1832" r:id="rId38"/>
    <p:sldId id="272" r:id="rId39"/>
    <p:sldId id="1829" r:id="rId40"/>
    <p:sldId id="1830" r:id="rId41"/>
    <p:sldId id="1831" r:id="rId42"/>
    <p:sldId id="265" r:id="rId43"/>
    <p:sldId id="271" r:id="rId44"/>
    <p:sldId id="1920" r:id="rId45"/>
    <p:sldId id="1921" r:id="rId46"/>
    <p:sldId id="1917" r:id="rId47"/>
    <p:sldId id="1849" r:id="rId48"/>
    <p:sldId id="1851" r:id="rId49"/>
    <p:sldId id="1852" r:id="rId50"/>
    <p:sldId id="260" r:id="rId51"/>
    <p:sldId id="261" r:id="rId52"/>
    <p:sldId id="262" r:id="rId53"/>
    <p:sldId id="263" r:id="rId54"/>
    <p:sldId id="1837" r:id="rId55"/>
    <p:sldId id="1853" r:id="rId56"/>
    <p:sldId id="1838" r:id="rId57"/>
    <p:sldId id="1839" r:id="rId58"/>
    <p:sldId id="1854" r:id="rId59"/>
    <p:sldId id="1842" r:id="rId60"/>
    <p:sldId id="348" r:id="rId61"/>
    <p:sldId id="349" r:id="rId62"/>
    <p:sldId id="1855" r:id="rId63"/>
    <p:sldId id="356" r:id="rId64"/>
    <p:sldId id="350" r:id="rId65"/>
    <p:sldId id="351" r:id="rId66"/>
    <p:sldId id="1856" r:id="rId67"/>
    <p:sldId id="1918" r:id="rId68"/>
    <p:sldId id="1863" r:id="rId69"/>
    <p:sldId id="1881" r:id="rId70"/>
    <p:sldId id="1885" r:id="rId71"/>
    <p:sldId id="1888" r:id="rId72"/>
    <p:sldId id="1883" r:id="rId73"/>
    <p:sldId id="1884" r:id="rId74"/>
    <p:sldId id="1902" r:id="rId75"/>
    <p:sldId id="1886" r:id="rId76"/>
    <p:sldId id="1887" r:id="rId77"/>
    <p:sldId id="1890" r:id="rId78"/>
    <p:sldId id="1878" r:id="rId79"/>
    <p:sldId id="1876" r:id="rId80"/>
    <p:sldId id="1891" r:id="rId81"/>
    <p:sldId id="1892" r:id="rId82"/>
    <p:sldId id="1893" r:id="rId83"/>
    <p:sldId id="1895" r:id="rId84"/>
    <p:sldId id="1896" r:id="rId85"/>
    <p:sldId id="1900" r:id="rId86"/>
    <p:sldId id="1875" r:id="rId87"/>
    <p:sldId id="1894" r:id="rId88"/>
    <p:sldId id="1903" r:id="rId89"/>
    <p:sldId id="1904" r:id="rId90"/>
    <p:sldId id="1905" r:id="rId91"/>
    <p:sldId id="1906" r:id="rId92"/>
    <p:sldId id="1907" r:id="rId93"/>
    <p:sldId id="1908" r:id="rId94"/>
    <p:sldId id="1909" r:id="rId95"/>
    <p:sldId id="1910" r:id="rId96"/>
    <p:sldId id="1861" r:id="rId97"/>
    <p:sldId id="1730" r:id="rId98"/>
    <p:sldId id="1731" r:id="rId99"/>
    <p:sldId id="1734" r:id="rId100"/>
    <p:sldId id="1919" r:id="rId101"/>
    <p:sldId id="1790" r:id="rId102"/>
    <p:sldId id="1699" r:id="rId103"/>
    <p:sldId id="1700" r:id="rId104"/>
    <p:sldId id="1701" r:id="rId105"/>
    <p:sldId id="1753" r:id="rId106"/>
    <p:sldId id="1703" r:id="rId107"/>
    <p:sldId id="1754" r:id="rId108"/>
    <p:sldId id="1755" r:id="rId109"/>
    <p:sldId id="1922" r:id="rId110"/>
    <p:sldId id="1756" r:id="rId111"/>
    <p:sldId id="1812" r:id="rId112"/>
    <p:sldId id="1799" r:id="rId113"/>
    <p:sldId id="1923" r:id="rId114"/>
    <p:sldId id="1924" r:id="rId115"/>
    <p:sldId id="1913"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EE6F9-A1D9-4F23-8FBA-BA3A2839F803}" v="286" dt="2022-06-02T20:09:01.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27" autoAdjust="0"/>
    <p:restoredTop sz="94660"/>
  </p:normalViewPr>
  <p:slideViewPr>
    <p:cSldViewPr snapToGrid="0">
      <p:cViewPr varScale="1">
        <p:scale>
          <a:sx n="90" d="100"/>
          <a:sy n="90" d="100"/>
        </p:scale>
        <p:origin x="84" y="6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presProps" Target="presProp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viewProps" Target="viewProp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theme" Target="theme/theme1.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microsoft.com/office/2016/11/relationships/changesInfo" Target="changesInfos/changesInfo1.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onen, Lisa" userId="43f3f8ce-c3e0-431f-857c-8c1f9669d087" providerId="ADAL" clId="{98CEE6F9-A1D9-4F23-8FBA-BA3A2839F803}"/>
    <pc:docChg chg="undo custSel addSld delSld modSld">
      <pc:chgData name="Soronen, Lisa" userId="43f3f8ce-c3e0-431f-857c-8c1f9669d087" providerId="ADAL" clId="{98CEE6F9-A1D9-4F23-8FBA-BA3A2839F803}" dt="2022-06-02T20:09:01.293" v="2978" actId="20577"/>
      <pc:docMkLst>
        <pc:docMk/>
      </pc:docMkLst>
      <pc:sldChg chg="del">
        <pc:chgData name="Soronen, Lisa" userId="43f3f8ce-c3e0-431f-857c-8c1f9669d087" providerId="ADAL" clId="{98CEE6F9-A1D9-4F23-8FBA-BA3A2839F803}" dt="2022-06-02T16:50:27.275" v="0" actId="47"/>
        <pc:sldMkLst>
          <pc:docMk/>
          <pc:sldMk cId="4271292694" sldId="1454"/>
        </pc:sldMkLst>
      </pc:sldChg>
      <pc:sldChg chg="del">
        <pc:chgData name="Soronen, Lisa" userId="43f3f8ce-c3e0-431f-857c-8c1f9669d087" providerId="ADAL" clId="{98CEE6F9-A1D9-4F23-8FBA-BA3A2839F803}" dt="2022-06-02T16:50:27.275" v="0" actId="47"/>
        <pc:sldMkLst>
          <pc:docMk/>
          <pc:sldMk cId="707048807" sldId="1657"/>
        </pc:sldMkLst>
      </pc:sldChg>
      <pc:sldChg chg="del">
        <pc:chgData name="Soronen, Lisa" userId="43f3f8ce-c3e0-431f-857c-8c1f9669d087" providerId="ADAL" clId="{98CEE6F9-A1D9-4F23-8FBA-BA3A2839F803}" dt="2022-06-02T16:50:27.275" v="0" actId="47"/>
        <pc:sldMkLst>
          <pc:docMk/>
          <pc:sldMk cId="1783419677" sldId="1658"/>
        </pc:sldMkLst>
      </pc:sldChg>
      <pc:sldChg chg="del">
        <pc:chgData name="Soronen, Lisa" userId="43f3f8ce-c3e0-431f-857c-8c1f9669d087" providerId="ADAL" clId="{98CEE6F9-A1D9-4F23-8FBA-BA3A2839F803}" dt="2022-06-02T16:50:27.275" v="0" actId="47"/>
        <pc:sldMkLst>
          <pc:docMk/>
          <pc:sldMk cId="664340654" sldId="1659"/>
        </pc:sldMkLst>
      </pc:sldChg>
      <pc:sldChg chg="del">
        <pc:chgData name="Soronen, Lisa" userId="43f3f8ce-c3e0-431f-857c-8c1f9669d087" providerId="ADAL" clId="{98CEE6F9-A1D9-4F23-8FBA-BA3A2839F803}" dt="2022-06-02T16:50:27.275" v="0" actId="47"/>
        <pc:sldMkLst>
          <pc:docMk/>
          <pc:sldMk cId="3818092973" sldId="1660"/>
        </pc:sldMkLst>
      </pc:sldChg>
      <pc:sldChg chg="del">
        <pc:chgData name="Soronen, Lisa" userId="43f3f8ce-c3e0-431f-857c-8c1f9669d087" providerId="ADAL" clId="{98CEE6F9-A1D9-4F23-8FBA-BA3A2839F803}" dt="2022-06-02T16:50:27.275" v="0" actId="47"/>
        <pc:sldMkLst>
          <pc:docMk/>
          <pc:sldMk cId="6772280" sldId="1661"/>
        </pc:sldMkLst>
      </pc:sldChg>
      <pc:sldChg chg="del">
        <pc:chgData name="Soronen, Lisa" userId="43f3f8ce-c3e0-431f-857c-8c1f9669d087" providerId="ADAL" clId="{98CEE6F9-A1D9-4F23-8FBA-BA3A2839F803}" dt="2022-06-02T16:50:27.275" v="0" actId="47"/>
        <pc:sldMkLst>
          <pc:docMk/>
          <pc:sldMk cId="3834353540" sldId="1662"/>
        </pc:sldMkLst>
      </pc:sldChg>
      <pc:sldChg chg="del">
        <pc:chgData name="Soronen, Lisa" userId="43f3f8ce-c3e0-431f-857c-8c1f9669d087" providerId="ADAL" clId="{98CEE6F9-A1D9-4F23-8FBA-BA3A2839F803}" dt="2022-06-02T16:50:27.275" v="0" actId="47"/>
        <pc:sldMkLst>
          <pc:docMk/>
          <pc:sldMk cId="416016050" sldId="1685"/>
        </pc:sldMkLst>
      </pc:sldChg>
      <pc:sldChg chg="del">
        <pc:chgData name="Soronen, Lisa" userId="43f3f8ce-c3e0-431f-857c-8c1f9669d087" providerId="ADAL" clId="{98CEE6F9-A1D9-4F23-8FBA-BA3A2839F803}" dt="2022-06-02T16:50:27.275" v="0" actId="47"/>
        <pc:sldMkLst>
          <pc:docMk/>
          <pc:sldMk cId="3796381274" sldId="1686"/>
        </pc:sldMkLst>
      </pc:sldChg>
      <pc:sldChg chg="del">
        <pc:chgData name="Soronen, Lisa" userId="43f3f8ce-c3e0-431f-857c-8c1f9669d087" providerId="ADAL" clId="{98CEE6F9-A1D9-4F23-8FBA-BA3A2839F803}" dt="2022-06-02T16:50:27.275" v="0" actId="47"/>
        <pc:sldMkLst>
          <pc:docMk/>
          <pc:sldMk cId="1656559269" sldId="1687"/>
        </pc:sldMkLst>
      </pc:sldChg>
      <pc:sldChg chg="modSp mod">
        <pc:chgData name="Soronen, Lisa" userId="43f3f8ce-c3e0-431f-857c-8c1f9669d087" providerId="ADAL" clId="{98CEE6F9-A1D9-4F23-8FBA-BA3A2839F803}" dt="2022-06-02T19:26:42.549" v="1081" actId="313"/>
        <pc:sldMkLst>
          <pc:docMk/>
          <pc:sldMk cId="1853842893" sldId="1699"/>
        </pc:sldMkLst>
        <pc:spChg chg="mod">
          <ac:chgData name="Soronen, Lisa" userId="43f3f8ce-c3e0-431f-857c-8c1f9669d087" providerId="ADAL" clId="{98CEE6F9-A1D9-4F23-8FBA-BA3A2839F803}" dt="2022-06-02T19:26:42.549" v="1081" actId="313"/>
          <ac:spMkLst>
            <pc:docMk/>
            <pc:sldMk cId="1853842893" sldId="1699"/>
            <ac:spMk id="3" creationId="{209854E2-5181-413B-8227-D642EAEB6CDD}"/>
          </ac:spMkLst>
        </pc:spChg>
      </pc:sldChg>
      <pc:sldChg chg="del">
        <pc:chgData name="Soronen, Lisa" userId="43f3f8ce-c3e0-431f-857c-8c1f9669d087" providerId="ADAL" clId="{98CEE6F9-A1D9-4F23-8FBA-BA3A2839F803}" dt="2022-06-02T16:50:27.275" v="0" actId="47"/>
        <pc:sldMkLst>
          <pc:docMk/>
          <pc:sldMk cId="2358974671" sldId="1822"/>
        </pc:sldMkLst>
      </pc:sldChg>
      <pc:sldChg chg="addSp delSp modSp new mod setBg">
        <pc:chgData name="Soronen, Lisa" userId="43f3f8ce-c3e0-431f-857c-8c1f9669d087" providerId="ADAL" clId="{98CEE6F9-A1D9-4F23-8FBA-BA3A2839F803}" dt="2022-06-02T16:58:24.658" v="519" actId="26606"/>
        <pc:sldMkLst>
          <pc:docMk/>
          <pc:sldMk cId="1382752158" sldId="1919"/>
        </pc:sldMkLst>
        <pc:spChg chg="mod">
          <ac:chgData name="Soronen, Lisa" userId="43f3f8ce-c3e0-431f-857c-8c1f9669d087" providerId="ADAL" clId="{98CEE6F9-A1D9-4F23-8FBA-BA3A2839F803}" dt="2022-06-02T16:58:24.658" v="519" actId="26606"/>
          <ac:spMkLst>
            <pc:docMk/>
            <pc:sldMk cId="1382752158" sldId="1919"/>
            <ac:spMk id="2" creationId="{C33CF1C3-7F2C-7D11-6DAE-57B345FF2289}"/>
          </ac:spMkLst>
        </pc:spChg>
        <pc:spChg chg="del mod">
          <ac:chgData name="Soronen, Lisa" userId="43f3f8ce-c3e0-431f-857c-8c1f9669d087" providerId="ADAL" clId="{98CEE6F9-A1D9-4F23-8FBA-BA3A2839F803}" dt="2022-06-02T16:58:24.658" v="519" actId="26606"/>
          <ac:spMkLst>
            <pc:docMk/>
            <pc:sldMk cId="1382752158" sldId="1919"/>
            <ac:spMk id="3" creationId="{CDBA62A7-5901-FC22-A6D9-B9C30D4562CE}"/>
          </ac:spMkLst>
        </pc:spChg>
        <pc:graphicFrameChg chg="add">
          <ac:chgData name="Soronen, Lisa" userId="43f3f8ce-c3e0-431f-857c-8c1f9669d087" providerId="ADAL" clId="{98CEE6F9-A1D9-4F23-8FBA-BA3A2839F803}" dt="2022-06-02T16:58:24.658" v="519" actId="26606"/>
          <ac:graphicFrameMkLst>
            <pc:docMk/>
            <pc:sldMk cId="1382752158" sldId="1919"/>
            <ac:graphicFrameMk id="5" creationId="{4AF2E170-6026-07E8-288A-F147305A9E61}"/>
          </ac:graphicFrameMkLst>
        </pc:graphicFrameChg>
      </pc:sldChg>
      <pc:sldChg chg="addSp delSp modSp new mod setBg">
        <pc:chgData name="Soronen, Lisa" userId="43f3f8ce-c3e0-431f-857c-8c1f9669d087" providerId="ADAL" clId="{98CEE6F9-A1D9-4F23-8FBA-BA3A2839F803}" dt="2022-06-02T19:24:50.470" v="1044" actId="20577"/>
        <pc:sldMkLst>
          <pc:docMk/>
          <pc:sldMk cId="2033718011" sldId="1920"/>
        </pc:sldMkLst>
        <pc:spChg chg="mod">
          <ac:chgData name="Soronen, Lisa" userId="43f3f8ce-c3e0-431f-857c-8c1f9669d087" providerId="ADAL" clId="{98CEE6F9-A1D9-4F23-8FBA-BA3A2839F803}" dt="2022-06-02T19:24:34.862" v="1038" actId="26606"/>
          <ac:spMkLst>
            <pc:docMk/>
            <pc:sldMk cId="2033718011" sldId="1920"/>
            <ac:spMk id="2" creationId="{23503A6C-49A1-D210-FCA4-751C5803AE3F}"/>
          </ac:spMkLst>
        </pc:spChg>
        <pc:spChg chg="add del mod">
          <ac:chgData name="Soronen, Lisa" userId="43f3f8ce-c3e0-431f-857c-8c1f9669d087" providerId="ADAL" clId="{98CEE6F9-A1D9-4F23-8FBA-BA3A2839F803}" dt="2022-06-02T19:24:34.862" v="1038" actId="26606"/>
          <ac:spMkLst>
            <pc:docMk/>
            <pc:sldMk cId="2033718011" sldId="1920"/>
            <ac:spMk id="3" creationId="{65B6DFB9-6163-B52B-2521-88090C1754B2}"/>
          </ac:spMkLst>
        </pc:spChg>
        <pc:spChg chg="add del">
          <ac:chgData name="Soronen, Lisa" userId="43f3f8ce-c3e0-431f-857c-8c1f9669d087" providerId="ADAL" clId="{98CEE6F9-A1D9-4F23-8FBA-BA3A2839F803}" dt="2022-06-02T19:24:34.842" v="1037" actId="26606"/>
          <ac:spMkLst>
            <pc:docMk/>
            <pc:sldMk cId="2033718011" sldId="1920"/>
            <ac:spMk id="9" creationId="{B819A166-7571-4003-A6B8-B62034C3ED30}"/>
          </ac:spMkLst>
        </pc:spChg>
        <pc:spChg chg="add">
          <ac:chgData name="Soronen, Lisa" userId="43f3f8ce-c3e0-431f-857c-8c1f9669d087" providerId="ADAL" clId="{98CEE6F9-A1D9-4F23-8FBA-BA3A2839F803}" dt="2022-06-02T19:24:34.862" v="1038" actId="26606"/>
          <ac:spMkLst>
            <pc:docMk/>
            <pc:sldMk cId="2033718011" sldId="1920"/>
            <ac:spMk id="11" creationId="{52D502E5-F6B4-4D58-B4AE-FC466FF15EE8}"/>
          </ac:spMkLst>
        </pc:spChg>
        <pc:spChg chg="add">
          <ac:chgData name="Soronen, Lisa" userId="43f3f8ce-c3e0-431f-857c-8c1f9669d087" providerId="ADAL" clId="{98CEE6F9-A1D9-4F23-8FBA-BA3A2839F803}" dt="2022-06-02T19:24:34.862" v="1038" actId="26606"/>
          <ac:spMkLst>
            <pc:docMk/>
            <pc:sldMk cId="2033718011" sldId="1920"/>
            <ac:spMk id="12" creationId="{53B021B3-DE93-4AB7-8A18-CF5F1CED88B8}"/>
          </ac:spMkLst>
        </pc:spChg>
        <pc:spChg chg="add">
          <ac:chgData name="Soronen, Lisa" userId="43f3f8ce-c3e0-431f-857c-8c1f9669d087" providerId="ADAL" clId="{98CEE6F9-A1D9-4F23-8FBA-BA3A2839F803}" dt="2022-06-02T19:24:34.862" v="1038" actId="26606"/>
          <ac:spMkLst>
            <pc:docMk/>
            <pc:sldMk cId="2033718011" sldId="1920"/>
            <ac:spMk id="13" creationId="{9DECDBF4-02B6-4BB4-B65B-B8107AD6A9E8}"/>
          </ac:spMkLst>
        </pc:spChg>
        <pc:graphicFrameChg chg="add del">
          <ac:chgData name="Soronen, Lisa" userId="43f3f8ce-c3e0-431f-857c-8c1f9669d087" providerId="ADAL" clId="{98CEE6F9-A1D9-4F23-8FBA-BA3A2839F803}" dt="2022-06-02T19:24:34.842" v="1037" actId="26606"/>
          <ac:graphicFrameMkLst>
            <pc:docMk/>
            <pc:sldMk cId="2033718011" sldId="1920"/>
            <ac:graphicFrameMk id="5" creationId="{88C1EF65-62DB-5C0D-E974-7B7010E4A012}"/>
          </ac:graphicFrameMkLst>
        </pc:graphicFrameChg>
        <pc:graphicFrameChg chg="add mod">
          <ac:chgData name="Soronen, Lisa" userId="43f3f8ce-c3e0-431f-857c-8c1f9669d087" providerId="ADAL" clId="{98CEE6F9-A1D9-4F23-8FBA-BA3A2839F803}" dt="2022-06-02T19:24:50.470" v="1044" actId="20577"/>
          <ac:graphicFrameMkLst>
            <pc:docMk/>
            <pc:sldMk cId="2033718011" sldId="1920"/>
            <ac:graphicFrameMk id="14" creationId="{2B151384-D95F-03F9-0D42-DAEDCBD76484}"/>
          </ac:graphicFrameMkLst>
        </pc:graphicFrameChg>
      </pc:sldChg>
      <pc:sldChg chg="new del">
        <pc:chgData name="Soronen, Lisa" userId="43f3f8ce-c3e0-431f-857c-8c1f9669d087" providerId="ADAL" clId="{98CEE6F9-A1D9-4F23-8FBA-BA3A2839F803}" dt="2022-06-02T16:58:16.188" v="518" actId="680"/>
        <pc:sldMkLst>
          <pc:docMk/>
          <pc:sldMk cId="3809824857" sldId="1920"/>
        </pc:sldMkLst>
      </pc:sldChg>
      <pc:sldChg chg="addSp delSp modSp new mod setBg">
        <pc:chgData name="Soronen, Lisa" userId="43f3f8ce-c3e0-431f-857c-8c1f9669d087" providerId="ADAL" clId="{98CEE6F9-A1D9-4F23-8FBA-BA3A2839F803}" dt="2022-06-02T19:25:17.049" v="1045" actId="26606"/>
        <pc:sldMkLst>
          <pc:docMk/>
          <pc:sldMk cId="1458846634" sldId="1921"/>
        </pc:sldMkLst>
        <pc:spChg chg="mod">
          <ac:chgData name="Soronen, Lisa" userId="43f3f8ce-c3e0-431f-857c-8c1f9669d087" providerId="ADAL" clId="{98CEE6F9-A1D9-4F23-8FBA-BA3A2839F803}" dt="2022-06-02T19:25:17.049" v="1045" actId="26606"/>
          <ac:spMkLst>
            <pc:docMk/>
            <pc:sldMk cId="1458846634" sldId="1921"/>
            <ac:spMk id="2" creationId="{11377653-4DBB-DB75-4976-24F7F1DA932B}"/>
          </ac:spMkLst>
        </pc:spChg>
        <pc:spChg chg="del mod">
          <ac:chgData name="Soronen, Lisa" userId="43f3f8ce-c3e0-431f-857c-8c1f9669d087" providerId="ADAL" clId="{98CEE6F9-A1D9-4F23-8FBA-BA3A2839F803}" dt="2022-06-02T19:25:17.049" v="1045" actId="26606"/>
          <ac:spMkLst>
            <pc:docMk/>
            <pc:sldMk cId="1458846634" sldId="1921"/>
            <ac:spMk id="3" creationId="{A32B4BFF-7031-B200-9DF4-09D8A606D63D}"/>
          </ac:spMkLst>
        </pc:spChg>
        <pc:spChg chg="add">
          <ac:chgData name="Soronen, Lisa" userId="43f3f8ce-c3e0-431f-857c-8c1f9669d087" providerId="ADAL" clId="{98CEE6F9-A1D9-4F23-8FBA-BA3A2839F803}" dt="2022-06-02T19:25:17.049" v="1045" actId="26606"/>
          <ac:spMkLst>
            <pc:docMk/>
            <pc:sldMk cId="1458846634" sldId="1921"/>
            <ac:spMk id="9" creationId="{B819A166-7571-4003-A6B8-B62034C3ED30}"/>
          </ac:spMkLst>
        </pc:spChg>
        <pc:graphicFrameChg chg="add">
          <ac:chgData name="Soronen, Lisa" userId="43f3f8ce-c3e0-431f-857c-8c1f9669d087" providerId="ADAL" clId="{98CEE6F9-A1D9-4F23-8FBA-BA3A2839F803}" dt="2022-06-02T19:25:17.049" v="1045" actId="26606"/>
          <ac:graphicFrameMkLst>
            <pc:docMk/>
            <pc:sldMk cId="1458846634" sldId="1921"/>
            <ac:graphicFrameMk id="5" creationId="{2FF87367-4C6A-1803-5F05-4B84A90949EF}"/>
          </ac:graphicFrameMkLst>
        </pc:graphicFrameChg>
      </pc:sldChg>
      <pc:sldChg chg="addSp delSp modSp new mod setBg">
        <pc:chgData name="Soronen, Lisa" userId="43f3f8ce-c3e0-431f-857c-8c1f9669d087" providerId="ADAL" clId="{98CEE6F9-A1D9-4F23-8FBA-BA3A2839F803}" dt="2022-06-02T20:09:01.293" v="2978" actId="20577"/>
        <pc:sldMkLst>
          <pc:docMk/>
          <pc:sldMk cId="3457296841" sldId="1922"/>
        </pc:sldMkLst>
        <pc:spChg chg="mod">
          <ac:chgData name="Soronen, Lisa" userId="43f3f8ce-c3e0-431f-857c-8c1f9669d087" providerId="ADAL" clId="{98CEE6F9-A1D9-4F23-8FBA-BA3A2839F803}" dt="2022-06-02T19:34:48.310" v="1532" actId="26606"/>
          <ac:spMkLst>
            <pc:docMk/>
            <pc:sldMk cId="3457296841" sldId="1922"/>
            <ac:spMk id="2" creationId="{429069E3-A524-32C6-50BA-71D3F9FDF130}"/>
          </ac:spMkLst>
        </pc:spChg>
        <pc:spChg chg="del mod">
          <ac:chgData name="Soronen, Lisa" userId="43f3f8ce-c3e0-431f-857c-8c1f9669d087" providerId="ADAL" clId="{98CEE6F9-A1D9-4F23-8FBA-BA3A2839F803}" dt="2022-06-02T19:34:48.310" v="1532" actId="26606"/>
          <ac:spMkLst>
            <pc:docMk/>
            <pc:sldMk cId="3457296841" sldId="1922"/>
            <ac:spMk id="3" creationId="{72EF78B0-A677-CE95-26BD-7DAD3BC7F8EF}"/>
          </ac:spMkLst>
        </pc:spChg>
        <pc:spChg chg="add">
          <ac:chgData name="Soronen, Lisa" userId="43f3f8ce-c3e0-431f-857c-8c1f9669d087" providerId="ADAL" clId="{98CEE6F9-A1D9-4F23-8FBA-BA3A2839F803}" dt="2022-06-02T19:34:48.310" v="1532" actId="26606"/>
          <ac:spMkLst>
            <pc:docMk/>
            <pc:sldMk cId="3457296841" sldId="1922"/>
            <ac:spMk id="9" creationId="{B819A166-7571-4003-A6B8-B62034C3ED30}"/>
          </ac:spMkLst>
        </pc:spChg>
        <pc:graphicFrameChg chg="add mod">
          <ac:chgData name="Soronen, Lisa" userId="43f3f8ce-c3e0-431f-857c-8c1f9669d087" providerId="ADAL" clId="{98CEE6F9-A1D9-4F23-8FBA-BA3A2839F803}" dt="2022-06-02T20:09:01.293" v="2978" actId="20577"/>
          <ac:graphicFrameMkLst>
            <pc:docMk/>
            <pc:sldMk cId="3457296841" sldId="1922"/>
            <ac:graphicFrameMk id="5" creationId="{7FA141C5-379B-4008-0CD8-9B60B0958911}"/>
          </ac:graphicFrameMkLst>
        </pc:graphicFrameChg>
      </pc:sldChg>
      <pc:sldChg chg="addSp delSp modSp new mod setBg">
        <pc:chgData name="Soronen, Lisa" userId="43f3f8ce-c3e0-431f-857c-8c1f9669d087" providerId="ADAL" clId="{98CEE6F9-A1D9-4F23-8FBA-BA3A2839F803}" dt="2022-06-02T20:08:06.459" v="2975" actId="26606"/>
        <pc:sldMkLst>
          <pc:docMk/>
          <pc:sldMk cId="989740470" sldId="1923"/>
        </pc:sldMkLst>
        <pc:spChg chg="mod">
          <ac:chgData name="Soronen, Lisa" userId="43f3f8ce-c3e0-431f-857c-8c1f9669d087" providerId="ADAL" clId="{98CEE6F9-A1D9-4F23-8FBA-BA3A2839F803}" dt="2022-06-02T20:08:06.459" v="2975" actId="26606"/>
          <ac:spMkLst>
            <pc:docMk/>
            <pc:sldMk cId="989740470" sldId="1923"/>
            <ac:spMk id="2" creationId="{500B0A03-1D02-B3E1-4FC7-498A9BB6B21A}"/>
          </ac:spMkLst>
        </pc:spChg>
        <pc:spChg chg="del mod">
          <ac:chgData name="Soronen, Lisa" userId="43f3f8ce-c3e0-431f-857c-8c1f9669d087" providerId="ADAL" clId="{98CEE6F9-A1D9-4F23-8FBA-BA3A2839F803}" dt="2022-06-02T20:07:30.578" v="2973" actId="26606"/>
          <ac:spMkLst>
            <pc:docMk/>
            <pc:sldMk cId="989740470" sldId="1923"/>
            <ac:spMk id="3" creationId="{2F0B1F44-CFF5-183C-1268-32943D57EA20}"/>
          </ac:spMkLst>
        </pc:spChg>
        <pc:spChg chg="add del">
          <ac:chgData name="Soronen, Lisa" userId="43f3f8ce-c3e0-431f-857c-8c1f9669d087" providerId="ADAL" clId="{98CEE6F9-A1D9-4F23-8FBA-BA3A2839F803}" dt="2022-06-02T20:08:06.459" v="2975" actId="26606"/>
          <ac:spMkLst>
            <pc:docMk/>
            <pc:sldMk cId="989740470" sldId="1923"/>
            <ac:spMk id="9" creationId="{DC8C3900-B8A1-4965-88E6-CBCBFE067207}"/>
          </ac:spMkLst>
        </pc:spChg>
        <pc:spChg chg="add">
          <ac:chgData name="Soronen, Lisa" userId="43f3f8ce-c3e0-431f-857c-8c1f9669d087" providerId="ADAL" clId="{98CEE6F9-A1D9-4F23-8FBA-BA3A2839F803}" dt="2022-06-02T20:08:06.459" v="2975" actId="26606"/>
          <ac:spMkLst>
            <pc:docMk/>
            <pc:sldMk cId="989740470" sldId="1923"/>
            <ac:spMk id="14" creationId="{665DBBEF-238B-476B-96AB-8AAC3224ECEA}"/>
          </ac:spMkLst>
        </pc:spChg>
        <pc:spChg chg="add">
          <ac:chgData name="Soronen, Lisa" userId="43f3f8ce-c3e0-431f-857c-8c1f9669d087" providerId="ADAL" clId="{98CEE6F9-A1D9-4F23-8FBA-BA3A2839F803}" dt="2022-06-02T20:08:06.459" v="2975" actId="26606"/>
          <ac:spMkLst>
            <pc:docMk/>
            <pc:sldMk cId="989740470" sldId="1923"/>
            <ac:spMk id="16" creationId="{3FCFB1DE-0B7E-48CC-BA90-B2AB0889F9D6}"/>
          </ac:spMkLst>
        </pc:spChg>
        <pc:graphicFrameChg chg="add">
          <ac:chgData name="Soronen, Lisa" userId="43f3f8ce-c3e0-431f-857c-8c1f9669d087" providerId="ADAL" clId="{98CEE6F9-A1D9-4F23-8FBA-BA3A2839F803}" dt="2022-06-02T20:07:30.578" v="2973" actId="26606"/>
          <ac:graphicFrameMkLst>
            <pc:docMk/>
            <pc:sldMk cId="989740470" sldId="1923"/>
            <ac:graphicFrameMk id="5" creationId="{446E67BF-C77B-54C6-79DE-6CDC60DD67E8}"/>
          </ac:graphicFrameMkLst>
        </pc:graphicFrameChg>
      </pc:sldChg>
      <pc:sldChg chg="addSp delSp modSp new mod setBg">
        <pc:chgData name="Soronen, Lisa" userId="43f3f8ce-c3e0-431f-857c-8c1f9669d087" providerId="ADAL" clId="{98CEE6F9-A1D9-4F23-8FBA-BA3A2839F803}" dt="2022-06-02T20:07:35.181" v="2974" actId="26606"/>
        <pc:sldMkLst>
          <pc:docMk/>
          <pc:sldMk cId="3849946171" sldId="1924"/>
        </pc:sldMkLst>
        <pc:spChg chg="mod">
          <ac:chgData name="Soronen, Lisa" userId="43f3f8ce-c3e0-431f-857c-8c1f9669d087" providerId="ADAL" clId="{98CEE6F9-A1D9-4F23-8FBA-BA3A2839F803}" dt="2022-06-02T20:07:35.181" v="2974" actId="26606"/>
          <ac:spMkLst>
            <pc:docMk/>
            <pc:sldMk cId="3849946171" sldId="1924"/>
            <ac:spMk id="2" creationId="{1F136E31-F4BA-0325-453A-F99A3ECADB3A}"/>
          </ac:spMkLst>
        </pc:spChg>
        <pc:spChg chg="del mod">
          <ac:chgData name="Soronen, Lisa" userId="43f3f8ce-c3e0-431f-857c-8c1f9669d087" providerId="ADAL" clId="{98CEE6F9-A1D9-4F23-8FBA-BA3A2839F803}" dt="2022-06-02T20:07:35.181" v="2974" actId="26606"/>
          <ac:spMkLst>
            <pc:docMk/>
            <pc:sldMk cId="3849946171" sldId="1924"/>
            <ac:spMk id="3" creationId="{371818E1-6FB9-602B-6EEB-4494304B00C4}"/>
          </ac:spMkLst>
        </pc:spChg>
        <pc:spChg chg="add">
          <ac:chgData name="Soronen, Lisa" userId="43f3f8ce-c3e0-431f-857c-8c1f9669d087" providerId="ADAL" clId="{98CEE6F9-A1D9-4F23-8FBA-BA3A2839F803}" dt="2022-06-02T20:07:35.181" v="2974" actId="26606"/>
          <ac:spMkLst>
            <pc:docMk/>
            <pc:sldMk cId="3849946171" sldId="1924"/>
            <ac:spMk id="9" creationId="{B819A166-7571-4003-A6B8-B62034C3ED30}"/>
          </ac:spMkLst>
        </pc:spChg>
        <pc:graphicFrameChg chg="add">
          <ac:chgData name="Soronen, Lisa" userId="43f3f8ce-c3e0-431f-857c-8c1f9669d087" providerId="ADAL" clId="{98CEE6F9-A1D9-4F23-8FBA-BA3A2839F803}" dt="2022-06-02T20:07:35.181" v="2974" actId="26606"/>
          <ac:graphicFrameMkLst>
            <pc:docMk/>
            <pc:sldMk cId="3849946171" sldId="1924"/>
            <ac:graphicFrameMk id="5" creationId="{8D5E3556-9E4F-1CDB-FD2E-1B4E551BC830}"/>
          </ac:graphicFrameMkLst>
        </pc:graphicFrameChg>
      </pc:sldChg>
    </pc:docChg>
  </pc:docChgLst>
</pc:chgInfo>
</file>

<file path=ppt/diagrams/_rels/data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7.xml.rels><?xml version="1.0" encoding="UTF-8" standalone="yes"?>
<Relationships xmlns="http://schemas.openxmlformats.org/package/2006/relationships"><Relationship Id="rId2" Type="http://schemas.openxmlformats.org/officeDocument/2006/relationships/hyperlink" Target="https://www.scotusblog.com/2021/04/tandon-steals-fultons-thunder-the-most-important-free-exercise-decision-since-1990/" TargetMode="External"/><Relationship Id="rId1" Type="http://schemas.openxmlformats.org/officeDocument/2006/relationships/hyperlink" Target="https://www.scotusblog.com/author/jim-oleske/" TargetMode="External"/></Relationships>
</file>

<file path=ppt/diagrams/_rels/data46.xml.rels><?xml version="1.0" encoding="UTF-8" standalone="yes"?>
<Relationships xmlns="http://schemas.openxmlformats.org/package/2006/relationships"><Relationship Id="rId1" Type="http://schemas.openxmlformats.org/officeDocument/2006/relationships/hyperlink" Target="https://www.supremecourt.gov/DocketPDF/20/20-659/188352/20210823174636142_Thompson%20amicus%20brief%20--%20for%20filing.pdf" TargetMode="External"/></Relationships>
</file>

<file path=ppt/diagrams/_rels/drawing1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9.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7.xml.rels><?xml version="1.0" encoding="UTF-8" standalone="yes"?>
<Relationships xmlns="http://schemas.openxmlformats.org/package/2006/relationships"><Relationship Id="rId2" Type="http://schemas.openxmlformats.org/officeDocument/2006/relationships/hyperlink" Target="https://www.scotusblog.com/2021/04/tandon-steals-fultons-thunder-the-most-important-free-exercise-decision-since-1990/" TargetMode="External"/><Relationship Id="rId1" Type="http://schemas.openxmlformats.org/officeDocument/2006/relationships/hyperlink" Target="https://www.scotusblog.com/author/jim-oleske/" TargetMode="External"/></Relationships>
</file>

<file path=ppt/diagrams/_rels/drawing39.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6.xml.rels><?xml version="1.0" encoding="UTF-8" standalone="yes"?>
<Relationships xmlns="http://schemas.openxmlformats.org/package/2006/relationships"><Relationship Id="rId1" Type="http://schemas.openxmlformats.org/officeDocument/2006/relationships/hyperlink" Target="https://www.supremecourt.gov/DocketPDF/20/20-659/188352/20210823174636142_Thompson%20amicus%20brief%20--%20for%20filing.pdf" TargetMode="External"/></Relationships>
</file>

<file path=ppt/diagrams/_rels/drawing4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23D5A-7BAE-471E-90A3-64A33961E04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6F33204-16BC-4BFD-B671-BBFAD905AE2B}">
      <dgm:prSet/>
      <dgm:spPr/>
      <dgm:t>
        <a:bodyPr/>
        <a:lstStyle/>
        <a:p>
          <a:r>
            <a:rPr lang="en-US"/>
            <a:t>SCOTUS in the big picture </a:t>
          </a:r>
        </a:p>
      </dgm:t>
    </dgm:pt>
    <dgm:pt modelId="{F86E710A-6B16-4EFA-83A6-BDD4A15E5BA4}" type="parTrans" cxnId="{088CD9BC-8590-445E-9FB1-7803B2271B44}">
      <dgm:prSet/>
      <dgm:spPr/>
      <dgm:t>
        <a:bodyPr/>
        <a:lstStyle/>
        <a:p>
          <a:endParaRPr lang="en-US"/>
        </a:p>
      </dgm:t>
    </dgm:pt>
    <dgm:pt modelId="{CD3C3901-464C-4010-AB08-D58AF562D841}" type="sibTrans" cxnId="{088CD9BC-8590-445E-9FB1-7803B2271B44}">
      <dgm:prSet/>
      <dgm:spPr/>
      <dgm:t>
        <a:bodyPr/>
        <a:lstStyle/>
        <a:p>
          <a:endParaRPr lang="en-US"/>
        </a:p>
      </dgm:t>
    </dgm:pt>
    <dgm:pt modelId="{5522B079-E535-4FA6-9845-42FF7560C346}">
      <dgm:prSet/>
      <dgm:spPr/>
      <dgm:t>
        <a:bodyPr/>
        <a:lstStyle/>
        <a:p>
          <a:r>
            <a:rPr lang="en-US"/>
            <a:t>Local government SCOTUS cases decided/to be decided this term </a:t>
          </a:r>
        </a:p>
      </dgm:t>
    </dgm:pt>
    <dgm:pt modelId="{80E155F0-53AB-4F07-97D3-64D3608781DD}" type="parTrans" cxnId="{4A80A1DE-28C9-461E-ADF3-548073B0B34B}">
      <dgm:prSet/>
      <dgm:spPr/>
      <dgm:t>
        <a:bodyPr/>
        <a:lstStyle/>
        <a:p>
          <a:endParaRPr lang="en-US"/>
        </a:p>
      </dgm:t>
    </dgm:pt>
    <dgm:pt modelId="{4A567179-AC71-403D-BAE6-EEB3046707EA}" type="sibTrans" cxnId="{4A80A1DE-28C9-461E-ADF3-548073B0B34B}">
      <dgm:prSet/>
      <dgm:spPr/>
      <dgm:t>
        <a:bodyPr/>
        <a:lstStyle/>
        <a:p>
          <a:endParaRPr lang="en-US"/>
        </a:p>
      </dgm:t>
    </dgm:pt>
    <dgm:pt modelId="{97F39A30-E7C0-43D2-AE8C-388F3C1141F7}">
      <dgm:prSet/>
      <dgm:spPr/>
      <dgm:t>
        <a:bodyPr/>
        <a:lstStyle/>
        <a:p>
          <a:r>
            <a:rPr lang="en-US"/>
            <a:t>Qualified immunity update </a:t>
          </a:r>
        </a:p>
      </dgm:t>
    </dgm:pt>
    <dgm:pt modelId="{80B0B37E-3F37-4315-9509-C3847E4EF634}" type="parTrans" cxnId="{0A20C783-3741-4F5B-9E3E-9301C877BE41}">
      <dgm:prSet/>
      <dgm:spPr/>
      <dgm:t>
        <a:bodyPr/>
        <a:lstStyle/>
        <a:p>
          <a:endParaRPr lang="en-US"/>
        </a:p>
      </dgm:t>
    </dgm:pt>
    <dgm:pt modelId="{D2E7EEF4-DB2A-4E91-9A78-C277473EA4D5}" type="sibTrans" cxnId="{0A20C783-3741-4F5B-9E3E-9301C877BE41}">
      <dgm:prSet/>
      <dgm:spPr/>
      <dgm:t>
        <a:bodyPr/>
        <a:lstStyle/>
        <a:p>
          <a:endParaRPr lang="en-US"/>
        </a:p>
      </dgm:t>
    </dgm:pt>
    <dgm:pt modelId="{23289C21-1289-4D02-BDCE-1F6C71092AF9}" type="pres">
      <dgm:prSet presAssocID="{E3123D5A-7BAE-471E-90A3-64A33961E04D}" presName="vert0" presStyleCnt="0">
        <dgm:presLayoutVars>
          <dgm:dir/>
          <dgm:animOne val="branch"/>
          <dgm:animLvl val="lvl"/>
        </dgm:presLayoutVars>
      </dgm:prSet>
      <dgm:spPr/>
    </dgm:pt>
    <dgm:pt modelId="{CA05C671-3A34-41A0-BA76-79746D47E7D6}" type="pres">
      <dgm:prSet presAssocID="{B6F33204-16BC-4BFD-B671-BBFAD905AE2B}" presName="thickLine" presStyleLbl="alignNode1" presStyleIdx="0" presStyleCnt="3"/>
      <dgm:spPr/>
    </dgm:pt>
    <dgm:pt modelId="{38E6C642-4B61-49AB-898F-65ED8B71E046}" type="pres">
      <dgm:prSet presAssocID="{B6F33204-16BC-4BFD-B671-BBFAD905AE2B}" presName="horz1" presStyleCnt="0"/>
      <dgm:spPr/>
    </dgm:pt>
    <dgm:pt modelId="{F58CE640-435E-4CB7-9B0A-656433767481}" type="pres">
      <dgm:prSet presAssocID="{B6F33204-16BC-4BFD-B671-BBFAD905AE2B}" presName="tx1" presStyleLbl="revTx" presStyleIdx="0" presStyleCnt="3"/>
      <dgm:spPr/>
    </dgm:pt>
    <dgm:pt modelId="{16ECB28D-6947-4D04-AFF0-932E8D6CCFBE}" type="pres">
      <dgm:prSet presAssocID="{B6F33204-16BC-4BFD-B671-BBFAD905AE2B}" presName="vert1" presStyleCnt="0"/>
      <dgm:spPr/>
    </dgm:pt>
    <dgm:pt modelId="{8C071CAD-4828-4A0E-A813-988CC51A5ED2}" type="pres">
      <dgm:prSet presAssocID="{5522B079-E535-4FA6-9845-42FF7560C346}" presName="thickLine" presStyleLbl="alignNode1" presStyleIdx="1" presStyleCnt="3"/>
      <dgm:spPr/>
    </dgm:pt>
    <dgm:pt modelId="{5A509FBE-7FB8-4E95-9E12-004C05645107}" type="pres">
      <dgm:prSet presAssocID="{5522B079-E535-4FA6-9845-42FF7560C346}" presName="horz1" presStyleCnt="0"/>
      <dgm:spPr/>
    </dgm:pt>
    <dgm:pt modelId="{1B5A9826-089E-4F6A-9CD8-C37F484AF0FD}" type="pres">
      <dgm:prSet presAssocID="{5522B079-E535-4FA6-9845-42FF7560C346}" presName="tx1" presStyleLbl="revTx" presStyleIdx="1" presStyleCnt="3"/>
      <dgm:spPr/>
    </dgm:pt>
    <dgm:pt modelId="{EAB78AF8-A08C-48E7-9B7B-330A984DDDE5}" type="pres">
      <dgm:prSet presAssocID="{5522B079-E535-4FA6-9845-42FF7560C346}" presName="vert1" presStyleCnt="0"/>
      <dgm:spPr/>
    </dgm:pt>
    <dgm:pt modelId="{34C590C7-A4B7-4C4C-8E83-7EB34AD29416}" type="pres">
      <dgm:prSet presAssocID="{97F39A30-E7C0-43D2-AE8C-388F3C1141F7}" presName="thickLine" presStyleLbl="alignNode1" presStyleIdx="2" presStyleCnt="3"/>
      <dgm:spPr/>
    </dgm:pt>
    <dgm:pt modelId="{14576A3E-16C7-47C5-99AA-76F323F189DA}" type="pres">
      <dgm:prSet presAssocID="{97F39A30-E7C0-43D2-AE8C-388F3C1141F7}" presName="horz1" presStyleCnt="0"/>
      <dgm:spPr/>
    </dgm:pt>
    <dgm:pt modelId="{085EB8D4-A19E-4E78-9056-B611924C513B}" type="pres">
      <dgm:prSet presAssocID="{97F39A30-E7C0-43D2-AE8C-388F3C1141F7}" presName="tx1" presStyleLbl="revTx" presStyleIdx="2" presStyleCnt="3"/>
      <dgm:spPr/>
    </dgm:pt>
    <dgm:pt modelId="{CC93B517-DA26-431A-BD2A-863E80A3C1B3}" type="pres">
      <dgm:prSet presAssocID="{97F39A30-E7C0-43D2-AE8C-388F3C1141F7}" presName="vert1" presStyleCnt="0"/>
      <dgm:spPr/>
    </dgm:pt>
  </dgm:ptLst>
  <dgm:cxnLst>
    <dgm:cxn modelId="{0E734120-2DE2-49B9-9A39-EF6977A521FE}" type="presOf" srcId="{97F39A30-E7C0-43D2-AE8C-388F3C1141F7}" destId="{085EB8D4-A19E-4E78-9056-B611924C513B}" srcOrd="0" destOrd="0" presId="urn:microsoft.com/office/officeart/2008/layout/LinedList"/>
    <dgm:cxn modelId="{E9EF2443-417F-4224-9420-EC2EAD9F21E0}" type="presOf" srcId="{E3123D5A-7BAE-471E-90A3-64A33961E04D}" destId="{23289C21-1289-4D02-BDCE-1F6C71092AF9}" srcOrd="0" destOrd="0" presId="urn:microsoft.com/office/officeart/2008/layout/LinedList"/>
    <dgm:cxn modelId="{08F0FC4D-392D-4DAA-B63E-ED126988BD41}" type="presOf" srcId="{B6F33204-16BC-4BFD-B671-BBFAD905AE2B}" destId="{F58CE640-435E-4CB7-9B0A-656433767481}" srcOrd="0" destOrd="0" presId="urn:microsoft.com/office/officeart/2008/layout/LinedList"/>
    <dgm:cxn modelId="{0A20C783-3741-4F5B-9E3E-9301C877BE41}" srcId="{E3123D5A-7BAE-471E-90A3-64A33961E04D}" destId="{97F39A30-E7C0-43D2-AE8C-388F3C1141F7}" srcOrd="2" destOrd="0" parTransId="{80B0B37E-3F37-4315-9509-C3847E4EF634}" sibTransId="{D2E7EEF4-DB2A-4E91-9A78-C277473EA4D5}"/>
    <dgm:cxn modelId="{4B7D6FB5-8B35-484D-A0B8-B10ABA83E18A}" type="presOf" srcId="{5522B079-E535-4FA6-9845-42FF7560C346}" destId="{1B5A9826-089E-4F6A-9CD8-C37F484AF0FD}" srcOrd="0" destOrd="0" presId="urn:microsoft.com/office/officeart/2008/layout/LinedList"/>
    <dgm:cxn modelId="{088CD9BC-8590-445E-9FB1-7803B2271B44}" srcId="{E3123D5A-7BAE-471E-90A3-64A33961E04D}" destId="{B6F33204-16BC-4BFD-B671-BBFAD905AE2B}" srcOrd="0" destOrd="0" parTransId="{F86E710A-6B16-4EFA-83A6-BDD4A15E5BA4}" sibTransId="{CD3C3901-464C-4010-AB08-D58AF562D841}"/>
    <dgm:cxn modelId="{4A80A1DE-28C9-461E-ADF3-548073B0B34B}" srcId="{E3123D5A-7BAE-471E-90A3-64A33961E04D}" destId="{5522B079-E535-4FA6-9845-42FF7560C346}" srcOrd="1" destOrd="0" parTransId="{80E155F0-53AB-4F07-97D3-64D3608781DD}" sibTransId="{4A567179-AC71-403D-BAE6-EEB3046707EA}"/>
    <dgm:cxn modelId="{E2628904-58B2-4581-993C-77FF51DB6F3A}" type="presParOf" srcId="{23289C21-1289-4D02-BDCE-1F6C71092AF9}" destId="{CA05C671-3A34-41A0-BA76-79746D47E7D6}" srcOrd="0" destOrd="0" presId="urn:microsoft.com/office/officeart/2008/layout/LinedList"/>
    <dgm:cxn modelId="{A9D814A3-8E7C-4EFA-94B9-86CC2F5D5E47}" type="presParOf" srcId="{23289C21-1289-4D02-BDCE-1F6C71092AF9}" destId="{38E6C642-4B61-49AB-898F-65ED8B71E046}" srcOrd="1" destOrd="0" presId="urn:microsoft.com/office/officeart/2008/layout/LinedList"/>
    <dgm:cxn modelId="{C032E554-9C37-49DF-B798-A311DB6E7B78}" type="presParOf" srcId="{38E6C642-4B61-49AB-898F-65ED8B71E046}" destId="{F58CE640-435E-4CB7-9B0A-656433767481}" srcOrd="0" destOrd="0" presId="urn:microsoft.com/office/officeart/2008/layout/LinedList"/>
    <dgm:cxn modelId="{481852BB-9F18-483D-B48E-F3F4771803A0}" type="presParOf" srcId="{38E6C642-4B61-49AB-898F-65ED8B71E046}" destId="{16ECB28D-6947-4D04-AFF0-932E8D6CCFBE}" srcOrd="1" destOrd="0" presId="urn:microsoft.com/office/officeart/2008/layout/LinedList"/>
    <dgm:cxn modelId="{B60B67D9-5DD0-465A-AB42-8ED3947DF785}" type="presParOf" srcId="{23289C21-1289-4D02-BDCE-1F6C71092AF9}" destId="{8C071CAD-4828-4A0E-A813-988CC51A5ED2}" srcOrd="2" destOrd="0" presId="urn:microsoft.com/office/officeart/2008/layout/LinedList"/>
    <dgm:cxn modelId="{62283649-90ED-492A-A62C-8007E22C625E}" type="presParOf" srcId="{23289C21-1289-4D02-BDCE-1F6C71092AF9}" destId="{5A509FBE-7FB8-4E95-9E12-004C05645107}" srcOrd="3" destOrd="0" presId="urn:microsoft.com/office/officeart/2008/layout/LinedList"/>
    <dgm:cxn modelId="{F609A08E-FE60-4609-B75C-D084E6A15864}" type="presParOf" srcId="{5A509FBE-7FB8-4E95-9E12-004C05645107}" destId="{1B5A9826-089E-4F6A-9CD8-C37F484AF0FD}" srcOrd="0" destOrd="0" presId="urn:microsoft.com/office/officeart/2008/layout/LinedList"/>
    <dgm:cxn modelId="{64AA6395-00E0-4EF1-B291-70F1B474E101}" type="presParOf" srcId="{5A509FBE-7FB8-4E95-9E12-004C05645107}" destId="{EAB78AF8-A08C-48E7-9B7B-330A984DDDE5}" srcOrd="1" destOrd="0" presId="urn:microsoft.com/office/officeart/2008/layout/LinedList"/>
    <dgm:cxn modelId="{41056609-3DFC-4B94-9079-A9A03FB1F240}" type="presParOf" srcId="{23289C21-1289-4D02-BDCE-1F6C71092AF9}" destId="{34C590C7-A4B7-4C4C-8E83-7EB34AD29416}" srcOrd="4" destOrd="0" presId="urn:microsoft.com/office/officeart/2008/layout/LinedList"/>
    <dgm:cxn modelId="{5A54B3D8-380C-45B9-AC9D-2A4B925FAEA1}" type="presParOf" srcId="{23289C21-1289-4D02-BDCE-1F6C71092AF9}" destId="{14576A3E-16C7-47C5-99AA-76F323F189DA}" srcOrd="5" destOrd="0" presId="urn:microsoft.com/office/officeart/2008/layout/LinedList"/>
    <dgm:cxn modelId="{E27450F2-4A87-4F23-8B9C-4CD5BBB5B5B4}" type="presParOf" srcId="{14576A3E-16C7-47C5-99AA-76F323F189DA}" destId="{085EB8D4-A19E-4E78-9056-B611924C513B}" srcOrd="0" destOrd="0" presId="urn:microsoft.com/office/officeart/2008/layout/LinedList"/>
    <dgm:cxn modelId="{B7DD114F-6B1E-4544-B9FA-847854723483}" type="presParOf" srcId="{14576A3E-16C7-47C5-99AA-76F323F189DA}" destId="{CC93B517-DA26-431A-BD2A-863E80A3C1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51F6C7-FE8C-44E4-B668-12DCB9A94DE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EE13992-BB15-46C6-8463-87E30984FEE6}">
      <dgm:prSet/>
      <dgm:spPr/>
      <dgm:t>
        <a:bodyPr/>
        <a:lstStyle/>
        <a:p>
          <a:r>
            <a:rPr lang="en-US" dirty="0"/>
            <a:t>Pragmatic moderate—if </a:t>
          </a:r>
          <a:r>
            <a:rPr lang="en-US" dirty="0">
              <a:latin typeface="Calibri Light" panose="020F0302020204030204"/>
            </a:rPr>
            <a:t>your</a:t>
          </a:r>
          <a:r>
            <a:rPr lang="en-US" dirty="0"/>
            <a:t> lens starts in the 1930s he isn’t even considered a liberal </a:t>
          </a:r>
        </a:p>
      </dgm:t>
    </dgm:pt>
    <dgm:pt modelId="{3C1F6FF4-2718-4E62-A413-D1D23FD15E70}" type="parTrans" cxnId="{69C25C1F-DFC8-4744-BB1A-A812A2859A9E}">
      <dgm:prSet/>
      <dgm:spPr/>
      <dgm:t>
        <a:bodyPr/>
        <a:lstStyle/>
        <a:p>
          <a:endParaRPr lang="en-US"/>
        </a:p>
      </dgm:t>
    </dgm:pt>
    <dgm:pt modelId="{2F273A69-E1EA-4B09-A8B8-D02449962630}" type="sibTrans" cxnId="{69C25C1F-DFC8-4744-BB1A-A812A2859A9E}">
      <dgm:prSet/>
      <dgm:spPr/>
      <dgm:t>
        <a:bodyPr/>
        <a:lstStyle/>
        <a:p>
          <a:endParaRPr lang="en-US"/>
        </a:p>
      </dgm:t>
    </dgm:pt>
    <dgm:pt modelId="{4E339C0E-2508-4B4A-8863-A8BA3A441D89}">
      <dgm:prSet/>
      <dgm:spPr/>
      <dgm:t>
        <a:bodyPr/>
        <a:lstStyle/>
        <a:p>
          <a:r>
            <a:rPr lang="en-US" dirty="0">
              <a:latin typeface="Calibri Light" panose="020F0302020204030204"/>
            </a:rPr>
            <a:t>What happens if we do this? How should I write this opinion?</a:t>
          </a:r>
          <a:endParaRPr lang="en-US" dirty="0"/>
        </a:p>
      </dgm:t>
    </dgm:pt>
    <dgm:pt modelId="{EB54C818-DE1A-4BDF-AC5A-41A13B555997}" type="parTrans" cxnId="{56146905-C236-45DA-9DFD-27FEFD0B4EC0}">
      <dgm:prSet/>
      <dgm:spPr/>
      <dgm:t>
        <a:bodyPr/>
        <a:lstStyle/>
        <a:p>
          <a:endParaRPr lang="en-US"/>
        </a:p>
      </dgm:t>
    </dgm:pt>
    <dgm:pt modelId="{B6BE2D25-A940-4141-897A-571F1C5CDE06}" type="sibTrans" cxnId="{56146905-C236-45DA-9DFD-27FEFD0B4EC0}">
      <dgm:prSet/>
      <dgm:spPr/>
      <dgm:t>
        <a:bodyPr/>
        <a:lstStyle/>
        <a:p>
          <a:endParaRPr lang="en-US"/>
        </a:p>
      </dgm:t>
    </dgm:pt>
    <dgm:pt modelId="{367EB6D5-7547-4B3D-ABB0-0DF67A1A35A8}">
      <dgm:prSet/>
      <dgm:spPr/>
      <dgm:t>
        <a:bodyPr/>
        <a:lstStyle/>
        <a:p>
          <a:r>
            <a:rPr lang="en-US" dirty="0"/>
            <a:t>Writer of abortion decisions</a:t>
          </a:r>
        </a:p>
      </dgm:t>
    </dgm:pt>
    <dgm:pt modelId="{89EF0D0F-369A-4AEA-875C-0DD2DB5C406D}" type="parTrans" cxnId="{E567D861-F860-4215-9C12-2D8037A078FD}">
      <dgm:prSet/>
      <dgm:spPr/>
      <dgm:t>
        <a:bodyPr/>
        <a:lstStyle/>
        <a:p>
          <a:endParaRPr lang="en-US"/>
        </a:p>
      </dgm:t>
    </dgm:pt>
    <dgm:pt modelId="{0D9F6955-D106-450D-87C3-39BF8FCEC8AE}" type="sibTrans" cxnId="{E567D861-F860-4215-9C12-2D8037A078FD}">
      <dgm:prSet/>
      <dgm:spPr/>
      <dgm:t>
        <a:bodyPr/>
        <a:lstStyle/>
        <a:p>
          <a:endParaRPr lang="en-US"/>
        </a:p>
      </dgm:t>
    </dgm:pt>
    <dgm:pt modelId="{2BCA3BE1-8C45-4BB2-BF1C-5B59E62E86E0}">
      <dgm:prSet/>
      <dgm:spPr/>
      <dgm:t>
        <a:bodyPr/>
        <a:lstStyle/>
        <a:p>
          <a:r>
            <a:rPr lang="en-US" dirty="0"/>
            <a:t>Skeptical of government and religion </a:t>
          </a:r>
        </a:p>
      </dgm:t>
    </dgm:pt>
    <dgm:pt modelId="{67F8C467-9F04-4C87-91BE-F0969BC140B2}" type="parTrans" cxnId="{28F3AF2C-521C-471E-A85F-E8269010D056}">
      <dgm:prSet/>
      <dgm:spPr/>
      <dgm:t>
        <a:bodyPr/>
        <a:lstStyle/>
        <a:p>
          <a:endParaRPr lang="en-US"/>
        </a:p>
      </dgm:t>
    </dgm:pt>
    <dgm:pt modelId="{B7B1EFFF-6171-4E54-B8A3-B81427659007}" type="sibTrans" cxnId="{28F3AF2C-521C-471E-A85F-E8269010D056}">
      <dgm:prSet/>
      <dgm:spPr/>
      <dgm:t>
        <a:bodyPr/>
        <a:lstStyle/>
        <a:p>
          <a:endParaRPr lang="en-US"/>
        </a:p>
      </dgm:t>
    </dgm:pt>
    <dgm:pt modelId="{6648D493-5880-4B08-B358-D1F5AFDA22EA}">
      <dgm:prSet phldr="0"/>
      <dgm:spPr/>
      <dgm:t>
        <a:bodyPr/>
        <a:lstStyle/>
        <a:p>
          <a:r>
            <a:rPr lang="en-US" i="1" u="sng" dirty="0">
              <a:latin typeface="Calibri Light" panose="020F0302020204030204"/>
            </a:rPr>
            <a:t>Parents Involved in Community Schools v. Seattle School District</a:t>
          </a:r>
          <a:endParaRPr lang="en-US" dirty="0"/>
        </a:p>
      </dgm:t>
    </dgm:pt>
    <dgm:pt modelId="{538A342C-8FB4-42DE-B997-842E7BCFE01A}" type="parTrans" cxnId="{63ED0FB5-BB14-47E7-BC73-588699151891}">
      <dgm:prSet/>
      <dgm:spPr/>
      <dgm:t>
        <a:bodyPr/>
        <a:lstStyle/>
        <a:p>
          <a:endParaRPr lang="en-US"/>
        </a:p>
      </dgm:t>
    </dgm:pt>
    <dgm:pt modelId="{A4765F79-0A62-4D05-8380-F74452BDB21F}" type="sibTrans" cxnId="{63ED0FB5-BB14-47E7-BC73-588699151891}">
      <dgm:prSet/>
      <dgm:spPr/>
      <dgm:t>
        <a:bodyPr/>
        <a:lstStyle/>
        <a:p>
          <a:endParaRPr lang="en-US"/>
        </a:p>
      </dgm:t>
    </dgm:pt>
    <dgm:pt modelId="{ED28E44C-287F-4FA5-8B96-D26855D4873B}">
      <dgm:prSet phldr="0"/>
      <dgm:spPr/>
      <dgm:t>
        <a:bodyPr/>
        <a:lstStyle/>
        <a:p>
          <a:pPr rtl="0"/>
          <a:r>
            <a:rPr lang="en-US" dirty="0">
              <a:latin typeface="Calibri Light" panose="020F0302020204030204"/>
            </a:rPr>
            <a:t>Joined by the ladies (and Justice Kennedy once)</a:t>
          </a:r>
        </a:p>
      </dgm:t>
    </dgm:pt>
    <dgm:pt modelId="{BE0FE8D8-D9EC-419C-ABEB-307961D7B3EB}" type="parTrans" cxnId="{09BC90EF-8B37-41DF-B26F-EA0E040DB6A5}">
      <dgm:prSet/>
      <dgm:spPr/>
    </dgm:pt>
    <dgm:pt modelId="{51671F9D-955D-441F-AEF7-E9E204DA32F8}" type="sibTrans" cxnId="{09BC90EF-8B37-41DF-B26F-EA0E040DB6A5}">
      <dgm:prSet/>
      <dgm:spPr/>
    </dgm:pt>
    <dgm:pt modelId="{DEA2ECF7-CC8B-4201-AE43-C38853D39A68}">
      <dgm:prSet phldr="0"/>
      <dgm:spPr/>
      <dgm:t>
        <a:bodyPr/>
        <a:lstStyle/>
        <a:p>
          <a:pPr rtl="0"/>
          <a:r>
            <a:rPr lang="en-US" dirty="0">
              <a:latin typeface="Calibri Light" panose="020F0302020204030204"/>
            </a:rPr>
            <a:t>His views are now more of an outlier </a:t>
          </a:r>
        </a:p>
      </dgm:t>
    </dgm:pt>
    <dgm:pt modelId="{74D4758D-706F-4C18-A987-408FF934D835}" type="parTrans" cxnId="{7C26EE71-01E4-4449-882B-A809D824EE2E}">
      <dgm:prSet/>
      <dgm:spPr/>
    </dgm:pt>
    <dgm:pt modelId="{516D115B-CD97-4D20-9DF7-E205227A7131}" type="sibTrans" cxnId="{7C26EE71-01E4-4449-882B-A809D824EE2E}">
      <dgm:prSet/>
      <dgm:spPr/>
    </dgm:pt>
    <dgm:pt modelId="{6D0A31C8-3BF7-40DE-BF29-1A64E1632AD2}">
      <dgm:prSet phldr="0"/>
      <dgm:spPr/>
      <dgm:t>
        <a:bodyPr/>
        <a:lstStyle/>
        <a:p>
          <a:pPr rtl="0"/>
          <a:r>
            <a:rPr lang="en-US" i="0" u="none" dirty="0">
              <a:latin typeface="Calibri Light" panose="020F0302020204030204"/>
            </a:rPr>
            <a:t>Skeptical of the death penalty</a:t>
          </a:r>
        </a:p>
      </dgm:t>
    </dgm:pt>
    <dgm:pt modelId="{818955FF-20B8-4068-90FE-7C90A999D5F3}" type="parTrans" cxnId="{7B3AE803-6C5D-4B82-88E3-C8F24B02D907}">
      <dgm:prSet/>
      <dgm:spPr/>
    </dgm:pt>
    <dgm:pt modelId="{0CA0B845-55E2-47E5-A2A8-A741BEC37419}" type="sibTrans" cxnId="{7B3AE803-6C5D-4B82-88E3-C8F24B02D907}">
      <dgm:prSet/>
      <dgm:spPr/>
    </dgm:pt>
    <dgm:pt modelId="{620F1265-C985-4F23-BD08-312D9319D9B1}">
      <dgm:prSet/>
      <dgm:spPr/>
      <dgm:t>
        <a:bodyPr/>
        <a:lstStyle/>
        <a:p>
          <a:r>
            <a:rPr lang="en-US" dirty="0"/>
            <a:t>Skeptical of </a:t>
          </a:r>
          <a:r>
            <a:rPr lang="en-US" i="1" dirty="0"/>
            <a:t>Reed v. Town of Gilbert </a:t>
          </a:r>
          <a:r>
            <a:rPr lang="en-US" dirty="0"/>
            <a:t>(2015)</a:t>
          </a:r>
        </a:p>
      </dgm:t>
    </dgm:pt>
    <dgm:pt modelId="{48431FFE-CD49-4A20-ADF5-C03A7A220707}" type="parTrans" cxnId="{425586CE-3965-4E93-8166-45BC67B67E30}">
      <dgm:prSet/>
      <dgm:spPr/>
    </dgm:pt>
    <dgm:pt modelId="{4E04CAA0-33C3-48A3-B963-E03B45C289C3}" type="sibTrans" cxnId="{425586CE-3965-4E93-8166-45BC67B67E30}">
      <dgm:prSet/>
      <dgm:spPr/>
    </dgm:pt>
    <dgm:pt modelId="{04936ABB-7AFA-4977-9E07-FBC15AA62AC2}" type="pres">
      <dgm:prSet presAssocID="{1F51F6C7-FE8C-44E4-B668-12DCB9A94DE9}" presName="linear" presStyleCnt="0">
        <dgm:presLayoutVars>
          <dgm:animLvl val="lvl"/>
          <dgm:resizeHandles val="exact"/>
        </dgm:presLayoutVars>
      </dgm:prSet>
      <dgm:spPr/>
    </dgm:pt>
    <dgm:pt modelId="{D48E07CC-312A-4849-B7C4-49621416DB32}" type="pres">
      <dgm:prSet presAssocID="{9EE13992-BB15-46C6-8463-87E30984FEE6}" presName="parentText" presStyleLbl="node1" presStyleIdx="0" presStyleCnt="5">
        <dgm:presLayoutVars>
          <dgm:chMax val="0"/>
          <dgm:bulletEnabled val="1"/>
        </dgm:presLayoutVars>
      </dgm:prSet>
      <dgm:spPr/>
    </dgm:pt>
    <dgm:pt modelId="{7A4F64FF-3428-4FF1-A20B-E8233FFAAA7A}" type="pres">
      <dgm:prSet presAssocID="{9EE13992-BB15-46C6-8463-87E30984FEE6}" presName="childText" presStyleLbl="revTx" presStyleIdx="0" presStyleCnt="3">
        <dgm:presLayoutVars>
          <dgm:bulletEnabled val="1"/>
        </dgm:presLayoutVars>
      </dgm:prSet>
      <dgm:spPr/>
    </dgm:pt>
    <dgm:pt modelId="{8C83DC9D-9267-49B1-B133-F4BB397E59A4}" type="pres">
      <dgm:prSet presAssocID="{367EB6D5-7547-4B3D-ABB0-0DF67A1A35A8}" presName="parentText" presStyleLbl="node1" presStyleIdx="1" presStyleCnt="5">
        <dgm:presLayoutVars>
          <dgm:chMax val="0"/>
          <dgm:bulletEnabled val="1"/>
        </dgm:presLayoutVars>
      </dgm:prSet>
      <dgm:spPr/>
    </dgm:pt>
    <dgm:pt modelId="{C3B9793A-A19B-4DBA-86A6-06B4E80F3898}" type="pres">
      <dgm:prSet presAssocID="{367EB6D5-7547-4B3D-ABB0-0DF67A1A35A8}" presName="childText" presStyleLbl="revTx" presStyleIdx="1" presStyleCnt="3">
        <dgm:presLayoutVars>
          <dgm:bulletEnabled val="1"/>
        </dgm:presLayoutVars>
      </dgm:prSet>
      <dgm:spPr/>
    </dgm:pt>
    <dgm:pt modelId="{3E887B11-2AEC-4CBC-A4C1-42E59EAB12C7}" type="pres">
      <dgm:prSet presAssocID="{2BCA3BE1-8C45-4BB2-BF1C-5B59E62E86E0}" presName="parentText" presStyleLbl="node1" presStyleIdx="2" presStyleCnt="5">
        <dgm:presLayoutVars>
          <dgm:chMax val="0"/>
          <dgm:bulletEnabled val="1"/>
        </dgm:presLayoutVars>
      </dgm:prSet>
      <dgm:spPr/>
    </dgm:pt>
    <dgm:pt modelId="{783233B7-D764-47E2-A6A6-3C45C886BFF2}" type="pres">
      <dgm:prSet presAssocID="{2BCA3BE1-8C45-4BB2-BF1C-5B59E62E86E0}" presName="childText" presStyleLbl="revTx" presStyleIdx="2" presStyleCnt="3">
        <dgm:presLayoutVars>
          <dgm:bulletEnabled val="1"/>
        </dgm:presLayoutVars>
      </dgm:prSet>
      <dgm:spPr/>
    </dgm:pt>
    <dgm:pt modelId="{8EFCB398-DB8F-4147-A6D1-E8DDBBD405A2}" type="pres">
      <dgm:prSet presAssocID="{6D0A31C8-3BF7-40DE-BF29-1A64E1632AD2}" presName="parentText" presStyleLbl="node1" presStyleIdx="3" presStyleCnt="5">
        <dgm:presLayoutVars>
          <dgm:chMax val="0"/>
          <dgm:bulletEnabled val="1"/>
        </dgm:presLayoutVars>
      </dgm:prSet>
      <dgm:spPr/>
    </dgm:pt>
    <dgm:pt modelId="{1B9F9D18-4B62-4F3D-937F-25C9EF11539B}" type="pres">
      <dgm:prSet presAssocID="{0CA0B845-55E2-47E5-A2A8-A741BEC37419}" presName="spacer" presStyleCnt="0"/>
      <dgm:spPr/>
    </dgm:pt>
    <dgm:pt modelId="{A88DAEF0-E67B-470F-987A-1211C3C1F0DB}" type="pres">
      <dgm:prSet presAssocID="{6648D493-5880-4B08-B358-D1F5AFDA22EA}" presName="parentText" presStyleLbl="node1" presStyleIdx="4" presStyleCnt="5">
        <dgm:presLayoutVars>
          <dgm:chMax val="0"/>
          <dgm:bulletEnabled val="1"/>
        </dgm:presLayoutVars>
      </dgm:prSet>
      <dgm:spPr/>
    </dgm:pt>
  </dgm:ptLst>
  <dgm:cxnLst>
    <dgm:cxn modelId="{F9602D02-948C-49A3-B8EF-2436736C9179}" type="presOf" srcId="{367EB6D5-7547-4B3D-ABB0-0DF67A1A35A8}" destId="{8C83DC9D-9267-49B1-B133-F4BB397E59A4}" srcOrd="0" destOrd="0" presId="urn:microsoft.com/office/officeart/2005/8/layout/vList2"/>
    <dgm:cxn modelId="{7B3AE803-6C5D-4B82-88E3-C8F24B02D907}" srcId="{1F51F6C7-FE8C-44E4-B668-12DCB9A94DE9}" destId="{6D0A31C8-3BF7-40DE-BF29-1A64E1632AD2}" srcOrd="3" destOrd="0" parTransId="{818955FF-20B8-4068-90FE-7C90A999D5F3}" sibTransId="{0CA0B845-55E2-47E5-A2A8-A741BEC37419}"/>
    <dgm:cxn modelId="{56146905-C236-45DA-9DFD-27FEFD0B4EC0}" srcId="{9EE13992-BB15-46C6-8463-87E30984FEE6}" destId="{4E339C0E-2508-4B4A-8863-A8BA3A441D89}" srcOrd="1" destOrd="0" parTransId="{EB54C818-DE1A-4BDF-AC5A-41A13B555997}" sibTransId="{B6BE2D25-A940-4141-897A-571F1C5CDE06}"/>
    <dgm:cxn modelId="{69C25C1F-DFC8-4744-BB1A-A812A2859A9E}" srcId="{1F51F6C7-FE8C-44E4-B668-12DCB9A94DE9}" destId="{9EE13992-BB15-46C6-8463-87E30984FEE6}" srcOrd="0" destOrd="0" parTransId="{3C1F6FF4-2718-4E62-A413-D1D23FD15E70}" sibTransId="{2F273A69-E1EA-4B09-A8B8-D02449962630}"/>
    <dgm:cxn modelId="{28F3AF2C-521C-471E-A85F-E8269010D056}" srcId="{1F51F6C7-FE8C-44E4-B668-12DCB9A94DE9}" destId="{2BCA3BE1-8C45-4BB2-BF1C-5B59E62E86E0}" srcOrd="2" destOrd="0" parTransId="{67F8C467-9F04-4C87-91BE-F0969BC140B2}" sibTransId="{B7B1EFFF-6171-4E54-B8A3-B81427659007}"/>
    <dgm:cxn modelId="{F969733E-B4E5-4047-B186-6FFABD783CBE}" type="presOf" srcId="{4E339C0E-2508-4B4A-8863-A8BA3A441D89}" destId="{7A4F64FF-3428-4FF1-A20B-E8233FFAAA7A}" srcOrd="0" destOrd="1" presId="urn:microsoft.com/office/officeart/2005/8/layout/vList2"/>
    <dgm:cxn modelId="{E567D861-F860-4215-9C12-2D8037A078FD}" srcId="{1F51F6C7-FE8C-44E4-B668-12DCB9A94DE9}" destId="{367EB6D5-7547-4B3D-ABB0-0DF67A1A35A8}" srcOrd="1" destOrd="0" parTransId="{89EF0D0F-369A-4AEA-875C-0DD2DB5C406D}" sibTransId="{0D9F6955-D106-450D-87C3-39BF8FCEC8AE}"/>
    <dgm:cxn modelId="{C8D72568-67A7-4899-94FC-8FC43EEA8152}" type="presOf" srcId="{DEA2ECF7-CC8B-4201-AE43-C38853D39A68}" destId="{783233B7-D764-47E2-A6A6-3C45C886BFF2}" srcOrd="0" destOrd="0" presId="urn:microsoft.com/office/officeart/2005/8/layout/vList2"/>
    <dgm:cxn modelId="{7C26EE71-01E4-4449-882B-A809D824EE2E}" srcId="{2BCA3BE1-8C45-4BB2-BF1C-5B59E62E86E0}" destId="{DEA2ECF7-CC8B-4201-AE43-C38853D39A68}" srcOrd="0" destOrd="0" parTransId="{74D4758D-706F-4C18-A987-408FF934D835}" sibTransId="{516D115B-CD97-4D20-9DF7-E205227A7131}"/>
    <dgm:cxn modelId="{9FF17492-A11D-4D57-BDCD-BE310E076B8D}" type="presOf" srcId="{1F51F6C7-FE8C-44E4-B668-12DCB9A94DE9}" destId="{04936ABB-7AFA-4977-9E07-FBC15AA62AC2}" srcOrd="0" destOrd="0" presId="urn:microsoft.com/office/officeart/2005/8/layout/vList2"/>
    <dgm:cxn modelId="{C27F8C98-8DE1-4001-A5E0-FA19274DE387}" type="presOf" srcId="{ED28E44C-287F-4FA5-8B96-D26855D4873B}" destId="{C3B9793A-A19B-4DBA-86A6-06B4E80F3898}" srcOrd="0" destOrd="0" presId="urn:microsoft.com/office/officeart/2005/8/layout/vList2"/>
    <dgm:cxn modelId="{80DF8D9B-6152-4DF0-9F35-F0DE1D6EC1AA}" type="presOf" srcId="{2BCA3BE1-8C45-4BB2-BF1C-5B59E62E86E0}" destId="{3E887B11-2AEC-4CBC-A4C1-42E59EAB12C7}" srcOrd="0" destOrd="0" presId="urn:microsoft.com/office/officeart/2005/8/layout/vList2"/>
    <dgm:cxn modelId="{88038BAD-E506-4EB4-9B19-F3F08F1EE61C}" type="presOf" srcId="{6648D493-5880-4B08-B358-D1F5AFDA22EA}" destId="{A88DAEF0-E67B-470F-987A-1211C3C1F0DB}" srcOrd="0" destOrd="0" presId="urn:microsoft.com/office/officeart/2005/8/layout/vList2"/>
    <dgm:cxn modelId="{74134EB3-086D-47DC-99C8-DDFBD050832E}" type="presOf" srcId="{6D0A31C8-3BF7-40DE-BF29-1A64E1632AD2}" destId="{8EFCB398-DB8F-4147-A6D1-E8DDBBD405A2}" srcOrd="0" destOrd="0" presId="urn:microsoft.com/office/officeart/2005/8/layout/vList2"/>
    <dgm:cxn modelId="{63ED0FB5-BB14-47E7-BC73-588699151891}" srcId="{1F51F6C7-FE8C-44E4-B668-12DCB9A94DE9}" destId="{6648D493-5880-4B08-B358-D1F5AFDA22EA}" srcOrd="4" destOrd="0" parTransId="{538A342C-8FB4-42DE-B997-842E7BCFE01A}" sibTransId="{A4765F79-0A62-4D05-8380-F74452BDB21F}"/>
    <dgm:cxn modelId="{B9EECBB9-7146-43C1-A900-E5238D33E294}" type="presOf" srcId="{620F1265-C985-4F23-BD08-312D9319D9B1}" destId="{7A4F64FF-3428-4FF1-A20B-E8233FFAAA7A}" srcOrd="0" destOrd="0" presId="urn:microsoft.com/office/officeart/2005/8/layout/vList2"/>
    <dgm:cxn modelId="{BA67B0BA-5BE2-467C-BF54-E1A1C023C473}" type="presOf" srcId="{9EE13992-BB15-46C6-8463-87E30984FEE6}" destId="{D48E07CC-312A-4849-B7C4-49621416DB32}" srcOrd="0" destOrd="0" presId="urn:microsoft.com/office/officeart/2005/8/layout/vList2"/>
    <dgm:cxn modelId="{425586CE-3965-4E93-8166-45BC67B67E30}" srcId="{9EE13992-BB15-46C6-8463-87E30984FEE6}" destId="{620F1265-C985-4F23-BD08-312D9319D9B1}" srcOrd="0" destOrd="0" parTransId="{48431FFE-CD49-4A20-ADF5-C03A7A220707}" sibTransId="{4E04CAA0-33C3-48A3-B963-E03B45C289C3}"/>
    <dgm:cxn modelId="{09BC90EF-8B37-41DF-B26F-EA0E040DB6A5}" srcId="{367EB6D5-7547-4B3D-ABB0-0DF67A1A35A8}" destId="{ED28E44C-287F-4FA5-8B96-D26855D4873B}" srcOrd="0" destOrd="0" parTransId="{BE0FE8D8-D9EC-419C-ABEB-307961D7B3EB}" sibTransId="{51671F9D-955D-441F-AEF7-E9E204DA32F8}"/>
    <dgm:cxn modelId="{8D17A8E9-8107-49D5-A497-4C25AE40AF79}" type="presParOf" srcId="{04936ABB-7AFA-4977-9E07-FBC15AA62AC2}" destId="{D48E07CC-312A-4849-B7C4-49621416DB32}" srcOrd="0" destOrd="0" presId="urn:microsoft.com/office/officeart/2005/8/layout/vList2"/>
    <dgm:cxn modelId="{6EE93276-2C22-4D3A-A971-310C88DBDB68}" type="presParOf" srcId="{04936ABB-7AFA-4977-9E07-FBC15AA62AC2}" destId="{7A4F64FF-3428-4FF1-A20B-E8233FFAAA7A}" srcOrd="1" destOrd="0" presId="urn:microsoft.com/office/officeart/2005/8/layout/vList2"/>
    <dgm:cxn modelId="{48C45280-7988-40E2-B406-BFFBAC9FAF0F}" type="presParOf" srcId="{04936ABB-7AFA-4977-9E07-FBC15AA62AC2}" destId="{8C83DC9D-9267-49B1-B133-F4BB397E59A4}" srcOrd="2" destOrd="0" presId="urn:microsoft.com/office/officeart/2005/8/layout/vList2"/>
    <dgm:cxn modelId="{72F55652-26E0-490A-BD79-D37287DB0724}" type="presParOf" srcId="{04936ABB-7AFA-4977-9E07-FBC15AA62AC2}" destId="{C3B9793A-A19B-4DBA-86A6-06B4E80F3898}" srcOrd="3" destOrd="0" presId="urn:microsoft.com/office/officeart/2005/8/layout/vList2"/>
    <dgm:cxn modelId="{DADA0E28-FF44-4747-9F3F-58FEFD48EE29}" type="presParOf" srcId="{04936ABB-7AFA-4977-9E07-FBC15AA62AC2}" destId="{3E887B11-2AEC-4CBC-A4C1-42E59EAB12C7}" srcOrd="4" destOrd="0" presId="urn:microsoft.com/office/officeart/2005/8/layout/vList2"/>
    <dgm:cxn modelId="{8867D6F8-8CD8-45AC-904F-AB462C329802}" type="presParOf" srcId="{04936ABB-7AFA-4977-9E07-FBC15AA62AC2}" destId="{783233B7-D764-47E2-A6A6-3C45C886BFF2}" srcOrd="5" destOrd="0" presId="urn:microsoft.com/office/officeart/2005/8/layout/vList2"/>
    <dgm:cxn modelId="{226482C7-414A-4206-9E07-C4FC72B6C503}" type="presParOf" srcId="{04936ABB-7AFA-4977-9E07-FBC15AA62AC2}" destId="{8EFCB398-DB8F-4147-A6D1-E8DDBBD405A2}" srcOrd="6" destOrd="0" presId="urn:microsoft.com/office/officeart/2005/8/layout/vList2"/>
    <dgm:cxn modelId="{4A14E81D-45B9-40B9-9C2A-B9C75FD6B3DE}" type="presParOf" srcId="{04936ABB-7AFA-4977-9E07-FBC15AA62AC2}" destId="{1B9F9D18-4B62-4F3D-937F-25C9EF11539B}" srcOrd="7" destOrd="0" presId="urn:microsoft.com/office/officeart/2005/8/layout/vList2"/>
    <dgm:cxn modelId="{F4302C33-79EF-4D00-BF6A-C1528538E54F}" type="presParOf" srcId="{04936ABB-7AFA-4977-9E07-FBC15AA62AC2}" destId="{A88DAEF0-E67B-470F-987A-1211C3C1F0D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848B4D-B5FD-4C6D-B86A-76B1F1B5526E}"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84CA3B58-CF2D-446C-9717-D275E23FB06A}">
      <dgm:prSet/>
      <dgm:spPr/>
      <dgm:t>
        <a:bodyPr/>
        <a:lstStyle/>
        <a:p>
          <a:r>
            <a:rPr lang="en-US"/>
            <a:t>Came from the DC Circuit </a:t>
          </a:r>
        </a:p>
      </dgm:t>
    </dgm:pt>
    <dgm:pt modelId="{5887994B-1E94-43D8-BE07-A376E6C63BBA}" type="parTrans" cxnId="{DA2CDFC8-5A5B-4D7D-A54F-B1E76E233661}">
      <dgm:prSet/>
      <dgm:spPr/>
      <dgm:t>
        <a:bodyPr/>
        <a:lstStyle/>
        <a:p>
          <a:endParaRPr lang="en-US"/>
        </a:p>
      </dgm:t>
    </dgm:pt>
    <dgm:pt modelId="{711B78B0-B346-4989-AA00-AD79A39726E6}" type="sibTrans" cxnId="{DA2CDFC8-5A5B-4D7D-A54F-B1E76E233661}">
      <dgm:prSet/>
      <dgm:spPr/>
      <dgm:t>
        <a:bodyPr/>
        <a:lstStyle/>
        <a:p>
          <a:endParaRPr lang="en-US"/>
        </a:p>
      </dgm:t>
    </dgm:pt>
    <dgm:pt modelId="{0F86B9A9-F0B7-44B7-B30F-476BA00CF62D}">
      <dgm:prSet/>
      <dgm:spPr/>
      <dgm:t>
        <a:bodyPr/>
        <a:lstStyle/>
        <a:p>
          <a:r>
            <a:rPr lang="en-US"/>
            <a:t>Ginsburg, Scalia, Roberts, Thomas, and Kavanaugh </a:t>
          </a:r>
        </a:p>
      </dgm:t>
    </dgm:pt>
    <dgm:pt modelId="{2EB05E28-99B4-4575-95F6-C6D91E4F71B3}" type="parTrans" cxnId="{B5CAD02A-5A21-4759-9BD6-9870709926F0}">
      <dgm:prSet/>
      <dgm:spPr/>
      <dgm:t>
        <a:bodyPr/>
        <a:lstStyle/>
        <a:p>
          <a:endParaRPr lang="en-US"/>
        </a:p>
      </dgm:t>
    </dgm:pt>
    <dgm:pt modelId="{AAE0FA9B-DD96-44E1-B900-499C17137A96}" type="sibTrans" cxnId="{B5CAD02A-5A21-4759-9BD6-9870709926F0}">
      <dgm:prSet/>
      <dgm:spPr/>
      <dgm:t>
        <a:bodyPr/>
        <a:lstStyle/>
        <a:p>
          <a:endParaRPr lang="en-US"/>
        </a:p>
      </dgm:t>
    </dgm:pt>
    <dgm:pt modelId="{1AE0E9F1-928A-447A-81B4-ADD06403D2BC}">
      <dgm:prSet/>
      <dgm:spPr/>
      <dgm:t>
        <a:bodyPr/>
        <a:lstStyle/>
        <a:p>
          <a:r>
            <a:rPr lang="en-US"/>
            <a:t>When confirmed on June 14, 2021, three Republicans voted for her</a:t>
          </a:r>
        </a:p>
      </dgm:t>
    </dgm:pt>
    <dgm:pt modelId="{CAB692A9-2556-49C8-A905-081C66918A0F}" type="parTrans" cxnId="{97C9148C-4ABF-46F1-917A-CA570089D5A7}">
      <dgm:prSet/>
      <dgm:spPr/>
      <dgm:t>
        <a:bodyPr/>
        <a:lstStyle/>
        <a:p>
          <a:endParaRPr lang="en-US"/>
        </a:p>
      </dgm:t>
    </dgm:pt>
    <dgm:pt modelId="{536441B5-D75E-44DE-8EA8-ACA767AFE843}" type="sibTrans" cxnId="{97C9148C-4ABF-46F1-917A-CA570089D5A7}">
      <dgm:prSet/>
      <dgm:spPr/>
      <dgm:t>
        <a:bodyPr/>
        <a:lstStyle/>
        <a:p>
          <a:endParaRPr lang="en-US"/>
        </a:p>
      </dgm:t>
    </dgm:pt>
    <dgm:pt modelId="{24507959-A2CC-4802-8C1B-EC72ADC92C69}">
      <dgm:prSet/>
      <dgm:spPr/>
      <dgm:t>
        <a:bodyPr/>
        <a:lstStyle/>
        <a:p>
          <a:r>
            <a:rPr lang="en-US"/>
            <a:t>51-year-old former Breyer clerk </a:t>
          </a:r>
        </a:p>
      </dgm:t>
    </dgm:pt>
    <dgm:pt modelId="{CBAF2670-7BF4-4212-BB7F-A0AC9D0841E2}" type="parTrans" cxnId="{572A33BA-93F0-4C4D-AD53-FDDE59DCE728}">
      <dgm:prSet/>
      <dgm:spPr/>
      <dgm:t>
        <a:bodyPr/>
        <a:lstStyle/>
        <a:p>
          <a:endParaRPr lang="en-US"/>
        </a:p>
      </dgm:t>
    </dgm:pt>
    <dgm:pt modelId="{73F2984A-63C4-4C8A-AD8F-0AA72B902467}" type="sibTrans" cxnId="{572A33BA-93F0-4C4D-AD53-FDDE59DCE728}">
      <dgm:prSet/>
      <dgm:spPr/>
      <dgm:t>
        <a:bodyPr/>
        <a:lstStyle/>
        <a:p>
          <a:endParaRPr lang="en-US"/>
        </a:p>
      </dgm:t>
    </dgm:pt>
    <dgm:pt modelId="{11A693D2-C507-4B6C-9ECC-0D7F5CE4AFCF}">
      <dgm:prSet/>
      <dgm:spPr/>
      <dgm:t>
        <a:bodyPr/>
        <a:lstStyle/>
        <a:p>
          <a:r>
            <a:rPr lang="en-US"/>
            <a:t>Related by marriage to Paul Ryan</a:t>
          </a:r>
        </a:p>
      </dgm:t>
    </dgm:pt>
    <dgm:pt modelId="{D54EBF01-944F-432C-889C-AF7E1BD3EF93}" type="parTrans" cxnId="{D28B38CC-5C0C-42BF-9A6B-BD2495D9F12C}">
      <dgm:prSet/>
      <dgm:spPr/>
      <dgm:t>
        <a:bodyPr/>
        <a:lstStyle/>
        <a:p>
          <a:endParaRPr lang="en-US"/>
        </a:p>
      </dgm:t>
    </dgm:pt>
    <dgm:pt modelId="{1CA5CFC5-6398-4796-A7EE-0B583134EC14}" type="sibTrans" cxnId="{D28B38CC-5C0C-42BF-9A6B-BD2495D9F12C}">
      <dgm:prSet/>
      <dgm:spPr/>
      <dgm:t>
        <a:bodyPr/>
        <a:lstStyle/>
        <a:p>
          <a:endParaRPr lang="en-US"/>
        </a:p>
      </dgm:t>
    </dgm:pt>
    <dgm:pt modelId="{C650AC05-D001-4D50-9A01-B9FF0C3EA696}">
      <dgm:prSet/>
      <dgm:spPr/>
      <dgm:t>
        <a:bodyPr/>
        <a:lstStyle/>
        <a:p>
          <a:r>
            <a:rPr lang="en-US"/>
            <a:t>Ryan’s wife’s sister is married to Jackson’s twin brother!</a:t>
          </a:r>
        </a:p>
      </dgm:t>
    </dgm:pt>
    <dgm:pt modelId="{2AB6BD7F-A728-4D1B-B129-DAA4A3AB7C83}" type="parTrans" cxnId="{5410E41C-F95E-4E2E-9165-4C672350EC91}">
      <dgm:prSet/>
      <dgm:spPr/>
      <dgm:t>
        <a:bodyPr/>
        <a:lstStyle/>
        <a:p>
          <a:endParaRPr lang="en-US"/>
        </a:p>
      </dgm:t>
    </dgm:pt>
    <dgm:pt modelId="{5BDDD90A-EBFE-41B0-B7C1-83B0954BBFE3}" type="sibTrans" cxnId="{5410E41C-F95E-4E2E-9165-4C672350EC91}">
      <dgm:prSet/>
      <dgm:spPr/>
      <dgm:t>
        <a:bodyPr/>
        <a:lstStyle/>
        <a:p>
          <a:endParaRPr lang="en-US"/>
        </a:p>
      </dgm:t>
    </dgm:pt>
    <dgm:pt modelId="{0214798D-2037-4FD7-AEBF-40490CB3312A}">
      <dgm:prSet/>
      <dgm:spPr/>
      <dgm:t>
        <a:bodyPr/>
        <a:lstStyle/>
        <a:p>
          <a:r>
            <a:rPr lang="en-US"/>
            <a:t>Dad was chief attorney for Miami-Dade County School Board </a:t>
          </a:r>
        </a:p>
      </dgm:t>
    </dgm:pt>
    <dgm:pt modelId="{1B1A5BA6-70DC-49E6-8812-5ECE8AA566E9}" type="parTrans" cxnId="{F08E382F-DB3C-4AFD-A6D6-373672763E87}">
      <dgm:prSet/>
      <dgm:spPr/>
      <dgm:t>
        <a:bodyPr/>
        <a:lstStyle/>
        <a:p>
          <a:endParaRPr lang="en-US"/>
        </a:p>
      </dgm:t>
    </dgm:pt>
    <dgm:pt modelId="{DA111199-E1DF-48E8-968B-BE7F5B3C14B3}" type="sibTrans" cxnId="{F08E382F-DB3C-4AFD-A6D6-373672763E87}">
      <dgm:prSet/>
      <dgm:spPr/>
      <dgm:t>
        <a:bodyPr/>
        <a:lstStyle/>
        <a:p>
          <a:endParaRPr lang="en-US"/>
        </a:p>
      </dgm:t>
    </dgm:pt>
    <dgm:pt modelId="{00E9CB9B-8E14-4305-8B19-B18F8EAC9137}">
      <dgm:prSet/>
      <dgm:spPr/>
      <dgm:t>
        <a:bodyPr/>
        <a:lstStyle/>
        <a:p>
          <a:r>
            <a:rPr lang="en-US"/>
            <a:t>Attended (public) M</a:t>
          </a:r>
          <a:r>
            <a:rPr lang="en-US" b="0" i="0"/>
            <a:t>iami Palmetto High School (where Jeff Bezos also attended)</a:t>
          </a:r>
          <a:endParaRPr lang="en-US"/>
        </a:p>
      </dgm:t>
    </dgm:pt>
    <dgm:pt modelId="{E33212E6-332F-4972-AEAB-08BDAD71BC66}" type="parTrans" cxnId="{EF36C193-19E1-4240-A8B9-B959B96DB98F}">
      <dgm:prSet/>
      <dgm:spPr/>
      <dgm:t>
        <a:bodyPr/>
        <a:lstStyle/>
        <a:p>
          <a:endParaRPr lang="en-US"/>
        </a:p>
      </dgm:t>
    </dgm:pt>
    <dgm:pt modelId="{8500A517-0924-4469-9C5E-CDCBFCCCBBCF}" type="sibTrans" cxnId="{EF36C193-19E1-4240-A8B9-B959B96DB98F}">
      <dgm:prSet/>
      <dgm:spPr/>
      <dgm:t>
        <a:bodyPr/>
        <a:lstStyle/>
        <a:p>
          <a:endParaRPr lang="en-US"/>
        </a:p>
      </dgm:t>
    </dgm:pt>
    <dgm:pt modelId="{3714E632-FF50-4E49-A404-139D17FD835F}">
      <dgm:prSet/>
      <dgm:spPr/>
      <dgm:t>
        <a:bodyPr/>
        <a:lstStyle/>
        <a:p>
          <a:r>
            <a:rPr lang="en-US"/>
            <a:t>Worked as a public defender </a:t>
          </a:r>
          <a:r>
            <a:rPr lang="en-US" b="0" i="0"/>
            <a:t> </a:t>
          </a:r>
          <a:endParaRPr lang="en-US"/>
        </a:p>
      </dgm:t>
    </dgm:pt>
    <dgm:pt modelId="{B45F2BDE-9AEC-499B-B211-6A2C23029878}" type="parTrans" cxnId="{13C5A25B-CB6D-4867-8E06-2CBD8549EA69}">
      <dgm:prSet/>
      <dgm:spPr/>
      <dgm:t>
        <a:bodyPr/>
        <a:lstStyle/>
        <a:p>
          <a:endParaRPr lang="en-US"/>
        </a:p>
      </dgm:t>
    </dgm:pt>
    <dgm:pt modelId="{39847209-96EE-4803-8765-415025DBA36D}" type="sibTrans" cxnId="{13C5A25B-CB6D-4867-8E06-2CBD8549EA69}">
      <dgm:prSet/>
      <dgm:spPr/>
      <dgm:t>
        <a:bodyPr/>
        <a:lstStyle/>
        <a:p>
          <a:endParaRPr lang="en-US"/>
        </a:p>
      </dgm:t>
    </dgm:pt>
    <dgm:pt modelId="{B31B7A33-3D3D-4F37-AE97-8E5CA0A482FF}" type="pres">
      <dgm:prSet presAssocID="{84848B4D-B5FD-4C6D-B86A-76B1F1B5526E}" presName="diagram" presStyleCnt="0">
        <dgm:presLayoutVars>
          <dgm:dir/>
          <dgm:resizeHandles val="exact"/>
        </dgm:presLayoutVars>
      </dgm:prSet>
      <dgm:spPr/>
    </dgm:pt>
    <dgm:pt modelId="{4590E4AC-43E9-4D21-ADD9-983BA730C0A8}" type="pres">
      <dgm:prSet presAssocID="{84CA3B58-CF2D-446C-9717-D275E23FB06A}" presName="node" presStyleLbl="node1" presStyleIdx="0" presStyleCnt="6">
        <dgm:presLayoutVars>
          <dgm:bulletEnabled val="1"/>
        </dgm:presLayoutVars>
      </dgm:prSet>
      <dgm:spPr/>
    </dgm:pt>
    <dgm:pt modelId="{959B39FC-F9AB-4A82-B964-DA09BB7BA4BF}" type="pres">
      <dgm:prSet presAssocID="{711B78B0-B346-4989-AA00-AD79A39726E6}" presName="sibTrans" presStyleCnt="0"/>
      <dgm:spPr/>
    </dgm:pt>
    <dgm:pt modelId="{D141257D-6794-4458-9030-1DAC577F14B4}" type="pres">
      <dgm:prSet presAssocID="{24507959-A2CC-4802-8C1B-EC72ADC92C69}" presName="node" presStyleLbl="node1" presStyleIdx="1" presStyleCnt="6">
        <dgm:presLayoutVars>
          <dgm:bulletEnabled val="1"/>
        </dgm:presLayoutVars>
      </dgm:prSet>
      <dgm:spPr/>
    </dgm:pt>
    <dgm:pt modelId="{225ADF83-2748-4EE0-8ED0-B89E5459210F}" type="pres">
      <dgm:prSet presAssocID="{73F2984A-63C4-4C8A-AD8F-0AA72B902467}" presName="sibTrans" presStyleCnt="0"/>
      <dgm:spPr/>
    </dgm:pt>
    <dgm:pt modelId="{8A66876C-D526-4CCD-9123-318568005EEF}" type="pres">
      <dgm:prSet presAssocID="{11A693D2-C507-4B6C-9ECC-0D7F5CE4AFCF}" presName="node" presStyleLbl="node1" presStyleIdx="2" presStyleCnt="6">
        <dgm:presLayoutVars>
          <dgm:bulletEnabled val="1"/>
        </dgm:presLayoutVars>
      </dgm:prSet>
      <dgm:spPr/>
    </dgm:pt>
    <dgm:pt modelId="{A9C950DC-046B-4646-8DBE-51D74E953655}" type="pres">
      <dgm:prSet presAssocID="{1CA5CFC5-6398-4796-A7EE-0B583134EC14}" presName="sibTrans" presStyleCnt="0"/>
      <dgm:spPr/>
    </dgm:pt>
    <dgm:pt modelId="{17F9845A-1F86-4D14-8069-F6F334284974}" type="pres">
      <dgm:prSet presAssocID="{0214798D-2037-4FD7-AEBF-40490CB3312A}" presName="node" presStyleLbl="node1" presStyleIdx="3" presStyleCnt="6">
        <dgm:presLayoutVars>
          <dgm:bulletEnabled val="1"/>
        </dgm:presLayoutVars>
      </dgm:prSet>
      <dgm:spPr/>
    </dgm:pt>
    <dgm:pt modelId="{4056DDAC-EC85-428A-86B0-3B9642786B87}" type="pres">
      <dgm:prSet presAssocID="{DA111199-E1DF-48E8-968B-BE7F5B3C14B3}" presName="sibTrans" presStyleCnt="0"/>
      <dgm:spPr/>
    </dgm:pt>
    <dgm:pt modelId="{B131F580-B0C1-415E-A2DE-CEE9CD033BD1}" type="pres">
      <dgm:prSet presAssocID="{00E9CB9B-8E14-4305-8B19-B18F8EAC9137}" presName="node" presStyleLbl="node1" presStyleIdx="4" presStyleCnt="6">
        <dgm:presLayoutVars>
          <dgm:bulletEnabled val="1"/>
        </dgm:presLayoutVars>
      </dgm:prSet>
      <dgm:spPr/>
    </dgm:pt>
    <dgm:pt modelId="{0F947E39-F5FA-448F-A7FD-9C4260C1AEE9}" type="pres">
      <dgm:prSet presAssocID="{8500A517-0924-4469-9C5E-CDCBFCCCBBCF}" presName="sibTrans" presStyleCnt="0"/>
      <dgm:spPr/>
    </dgm:pt>
    <dgm:pt modelId="{3645A5F0-EF3A-4121-AAAE-D021F10EAB0C}" type="pres">
      <dgm:prSet presAssocID="{3714E632-FF50-4E49-A404-139D17FD835F}" presName="node" presStyleLbl="node1" presStyleIdx="5" presStyleCnt="6">
        <dgm:presLayoutVars>
          <dgm:bulletEnabled val="1"/>
        </dgm:presLayoutVars>
      </dgm:prSet>
      <dgm:spPr/>
    </dgm:pt>
  </dgm:ptLst>
  <dgm:cxnLst>
    <dgm:cxn modelId="{5410E41C-F95E-4E2E-9165-4C672350EC91}" srcId="{11A693D2-C507-4B6C-9ECC-0D7F5CE4AFCF}" destId="{C650AC05-D001-4D50-9A01-B9FF0C3EA696}" srcOrd="0" destOrd="0" parTransId="{2AB6BD7F-A728-4D1B-B129-DAA4A3AB7C83}" sibTransId="{5BDDD90A-EBFE-41B0-B7C1-83B0954BBFE3}"/>
    <dgm:cxn modelId="{D9DD3B1F-2B4E-47C7-A351-E87507B6485F}" type="presOf" srcId="{11A693D2-C507-4B6C-9ECC-0D7F5CE4AFCF}" destId="{8A66876C-D526-4CCD-9123-318568005EEF}" srcOrd="0" destOrd="0" presId="urn:microsoft.com/office/officeart/2005/8/layout/default"/>
    <dgm:cxn modelId="{9DF22B27-B6A9-45D2-A13E-4FDFAF6924EC}" type="presOf" srcId="{00E9CB9B-8E14-4305-8B19-B18F8EAC9137}" destId="{B131F580-B0C1-415E-A2DE-CEE9CD033BD1}" srcOrd="0" destOrd="0" presId="urn:microsoft.com/office/officeart/2005/8/layout/default"/>
    <dgm:cxn modelId="{B5CAD02A-5A21-4759-9BD6-9870709926F0}" srcId="{84CA3B58-CF2D-446C-9717-D275E23FB06A}" destId="{0F86B9A9-F0B7-44B7-B30F-476BA00CF62D}" srcOrd="0" destOrd="0" parTransId="{2EB05E28-99B4-4575-95F6-C6D91E4F71B3}" sibTransId="{AAE0FA9B-DD96-44E1-B900-499C17137A96}"/>
    <dgm:cxn modelId="{F08E382F-DB3C-4AFD-A6D6-373672763E87}" srcId="{84848B4D-B5FD-4C6D-B86A-76B1F1B5526E}" destId="{0214798D-2037-4FD7-AEBF-40490CB3312A}" srcOrd="3" destOrd="0" parTransId="{1B1A5BA6-70DC-49E6-8812-5ECE8AA566E9}" sibTransId="{DA111199-E1DF-48E8-968B-BE7F5B3C14B3}"/>
    <dgm:cxn modelId="{13C5A25B-CB6D-4867-8E06-2CBD8549EA69}" srcId="{84848B4D-B5FD-4C6D-B86A-76B1F1B5526E}" destId="{3714E632-FF50-4E49-A404-139D17FD835F}" srcOrd="5" destOrd="0" parTransId="{B45F2BDE-9AEC-499B-B211-6A2C23029878}" sibTransId="{39847209-96EE-4803-8765-415025DBA36D}"/>
    <dgm:cxn modelId="{B885934A-7E99-469D-852B-7ED4D5A5F22A}" type="presOf" srcId="{C650AC05-D001-4D50-9A01-B9FF0C3EA696}" destId="{8A66876C-D526-4CCD-9123-318568005EEF}" srcOrd="0" destOrd="1" presId="urn:microsoft.com/office/officeart/2005/8/layout/default"/>
    <dgm:cxn modelId="{CFBFC353-16DF-48E7-B7AE-EF4230461CB1}" type="presOf" srcId="{84848B4D-B5FD-4C6D-B86A-76B1F1B5526E}" destId="{B31B7A33-3D3D-4F37-AE97-8E5CA0A482FF}" srcOrd="0" destOrd="0" presId="urn:microsoft.com/office/officeart/2005/8/layout/default"/>
    <dgm:cxn modelId="{17AEC456-E7A5-44EF-805C-35815DAB60DF}" type="presOf" srcId="{1AE0E9F1-928A-447A-81B4-ADD06403D2BC}" destId="{4590E4AC-43E9-4D21-ADD9-983BA730C0A8}" srcOrd="0" destOrd="2" presId="urn:microsoft.com/office/officeart/2005/8/layout/default"/>
    <dgm:cxn modelId="{4A454B58-72A3-41BD-8360-93C64AB18D21}" type="presOf" srcId="{24507959-A2CC-4802-8C1B-EC72ADC92C69}" destId="{D141257D-6794-4458-9030-1DAC577F14B4}" srcOrd="0" destOrd="0" presId="urn:microsoft.com/office/officeart/2005/8/layout/default"/>
    <dgm:cxn modelId="{56B4557A-0DA6-47B0-B0D1-03834EA6AD38}" type="presOf" srcId="{3714E632-FF50-4E49-A404-139D17FD835F}" destId="{3645A5F0-EF3A-4121-AAAE-D021F10EAB0C}" srcOrd="0" destOrd="0" presId="urn:microsoft.com/office/officeart/2005/8/layout/default"/>
    <dgm:cxn modelId="{97C9148C-4ABF-46F1-917A-CA570089D5A7}" srcId="{84CA3B58-CF2D-446C-9717-D275E23FB06A}" destId="{1AE0E9F1-928A-447A-81B4-ADD06403D2BC}" srcOrd="1" destOrd="0" parTransId="{CAB692A9-2556-49C8-A905-081C66918A0F}" sibTransId="{536441B5-D75E-44DE-8EA8-ACA767AFE843}"/>
    <dgm:cxn modelId="{EF36C193-19E1-4240-A8B9-B959B96DB98F}" srcId="{84848B4D-B5FD-4C6D-B86A-76B1F1B5526E}" destId="{00E9CB9B-8E14-4305-8B19-B18F8EAC9137}" srcOrd="4" destOrd="0" parTransId="{E33212E6-332F-4972-AEAB-08BDAD71BC66}" sibTransId="{8500A517-0924-4469-9C5E-CDCBFCCCBBCF}"/>
    <dgm:cxn modelId="{8CD6A2A5-5E28-4520-843F-4C5144E58B9F}" type="presOf" srcId="{0F86B9A9-F0B7-44B7-B30F-476BA00CF62D}" destId="{4590E4AC-43E9-4D21-ADD9-983BA730C0A8}" srcOrd="0" destOrd="1" presId="urn:microsoft.com/office/officeart/2005/8/layout/default"/>
    <dgm:cxn modelId="{A20A19B1-336B-4411-AEC1-7E3236D59E96}" type="presOf" srcId="{0214798D-2037-4FD7-AEBF-40490CB3312A}" destId="{17F9845A-1F86-4D14-8069-F6F334284974}" srcOrd="0" destOrd="0" presId="urn:microsoft.com/office/officeart/2005/8/layout/default"/>
    <dgm:cxn modelId="{572A33BA-93F0-4C4D-AD53-FDDE59DCE728}" srcId="{84848B4D-B5FD-4C6D-B86A-76B1F1B5526E}" destId="{24507959-A2CC-4802-8C1B-EC72ADC92C69}" srcOrd="1" destOrd="0" parTransId="{CBAF2670-7BF4-4212-BB7F-A0AC9D0841E2}" sibTransId="{73F2984A-63C4-4C8A-AD8F-0AA72B902467}"/>
    <dgm:cxn modelId="{B54BAFC6-5C4D-451A-9427-E0E72679152D}" type="presOf" srcId="{84CA3B58-CF2D-446C-9717-D275E23FB06A}" destId="{4590E4AC-43E9-4D21-ADD9-983BA730C0A8}" srcOrd="0" destOrd="0" presId="urn:microsoft.com/office/officeart/2005/8/layout/default"/>
    <dgm:cxn modelId="{DA2CDFC8-5A5B-4D7D-A54F-B1E76E233661}" srcId="{84848B4D-B5FD-4C6D-B86A-76B1F1B5526E}" destId="{84CA3B58-CF2D-446C-9717-D275E23FB06A}" srcOrd="0" destOrd="0" parTransId="{5887994B-1E94-43D8-BE07-A376E6C63BBA}" sibTransId="{711B78B0-B346-4989-AA00-AD79A39726E6}"/>
    <dgm:cxn modelId="{D28B38CC-5C0C-42BF-9A6B-BD2495D9F12C}" srcId="{84848B4D-B5FD-4C6D-B86A-76B1F1B5526E}" destId="{11A693D2-C507-4B6C-9ECC-0D7F5CE4AFCF}" srcOrd="2" destOrd="0" parTransId="{D54EBF01-944F-432C-889C-AF7E1BD3EF93}" sibTransId="{1CA5CFC5-6398-4796-A7EE-0B583134EC14}"/>
    <dgm:cxn modelId="{616A3970-72C8-48A4-AC27-9B73260D80C2}" type="presParOf" srcId="{B31B7A33-3D3D-4F37-AE97-8E5CA0A482FF}" destId="{4590E4AC-43E9-4D21-ADD9-983BA730C0A8}" srcOrd="0" destOrd="0" presId="urn:microsoft.com/office/officeart/2005/8/layout/default"/>
    <dgm:cxn modelId="{D090C130-221E-4B5E-90E8-4A1250A4DCA1}" type="presParOf" srcId="{B31B7A33-3D3D-4F37-AE97-8E5CA0A482FF}" destId="{959B39FC-F9AB-4A82-B964-DA09BB7BA4BF}" srcOrd="1" destOrd="0" presId="urn:microsoft.com/office/officeart/2005/8/layout/default"/>
    <dgm:cxn modelId="{29BD7C1F-2F8A-4AD8-A88A-370CD64C062D}" type="presParOf" srcId="{B31B7A33-3D3D-4F37-AE97-8E5CA0A482FF}" destId="{D141257D-6794-4458-9030-1DAC577F14B4}" srcOrd="2" destOrd="0" presId="urn:microsoft.com/office/officeart/2005/8/layout/default"/>
    <dgm:cxn modelId="{4B041D8F-E3CD-45C8-9DF7-8B8439865B7E}" type="presParOf" srcId="{B31B7A33-3D3D-4F37-AE97-8E5CA0A482FF}" destId="{225ADF83-2748-4EE0-8ED0-B89E5459210F}" srcOrd="3" destOrd="0" presId="urn:microsoft.com/office/officeart/2005/8/layout/default"/>
    <dgm:cxn modelId="{A94DD20F-73C9-4666-81C3-E5A0CE738E27}" type="presParOf" srcId="{B31B7A33-3D3D-4F37-AE97-8E5CA0A482FF}" destId="{8A66876C-D526-4CCD-9123-318568005EEF}" srcOrd="4" destOrd="0" presId="urn:microsoft.com/office/officeart/2005/8/layout/default"/>
    <dgm:cxn modelId="{98F0C67F-315F-4836-8245-F0227EF2E9D3}" type="presParOf" srcId="{B31B7A33-3D3D-4F37-AE97-8E5CA0A482FF}" destId="{A9C950DC-046B-4646-8DBE-51D74E953655}" srcOrd="5" destOrd="0" presId="urn:microsoft.com/office/officeart/2005/8/layout/default"/>
    <dgm:cxn modelId="{93EC8A51-0F59-47B5-8B07-652FB1386F76}" type="presParOf" srcId="{B31B7A33-3D3D-4F37-AE97-8E5CA0A482FF}" destId="{17F9845A-1F86-4D14-8069-F6F334284974}" srcOrd="6" destOrd="0" presId="urn:microsoft.com/office/officeart/2005/8/layout/default"/>
    <dgm:cxn modelId="{E2447B47-60C4-40DC-BDD6-E0493AD8B51E}" type="presParOf" srcId="{B31B7A33-3D3D-4F37-AE97-8E5CA0A482FF}" destId="{4056DDAC-EC85-428A-86B0-3B9642786B87}" srcOrd="7" destOrd="0" presId="urn:microsoft.com/office/officeart/2005/8/layout/default"/>
    <dgm:cxn modelId="{162CFDDC-3864-4C46-8960-901AC9E1E269}" type="presParOf" srcId="{B31B7A33-3D3D-4F37-AE97-8E5CA0A482FF}" destId="{B131F580-B0C1-415E-A2DE-CEE9CD033BD1}" srcOrd="8" destOrd="0" presId="urn:microsoft.com/office/officeart/2005/8/layout/default"/>
    <dgm:cxn modelId="{5FE717B4-C47A-405B-8F19-09A3BC789449}" type="presParOf" srcId="{B31B7A33-3D3D-4F37-AE97-8E5CA0A482FF}" destId="{0F947E39-F5FA-448F-A7FD-9C4260C1AEE9}" srcOrd="9" destOrd="0" presId="urn:microsoft.com/office/officeart/2005/8/layout/default"/>
    <dgm:cxn modelId="{CE52C2B2-0842-4555-A713-947CA8B12673}" type="presParOf" srcId="{B31B7A33-3D3D-4F37-AE97-8E5CA0A482FF}" destId="{3645A5F0-EF3A-4121-AAAE-D021F10EAB0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A2DA86-8004-4900-93E3-F3281C638E1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91BBC0E-F40C-4ADF-A779-D73D4BD5D922}">
      <dgm:prSet/>
      <dgm:spPr/>
      <dgm:t>
        <a:bodyPr/>
        <a:lstStyle/>
        <a:p>
          <a:r>
            <a:rPr lang="en-US" b="0" i="0"/>
            <a:t>A review of a substantial sample of Judge Jackson’s roughly 500 judicial opinions suggests that she would be </a:t>
          </a:r>
          <a:r>
            <a:rPr lang="en-US" b="1" i="0"/>
            <a:t>about as liberal as the member of the court she hopes to replace</a:t>
          </a:r>
          <a:r>
            <a:rPr lang="en-US" b="0" i="0"/>
            <a:t>, Justice Stephen G. Breyer. That would make her a reliable member of what would continue to be a three-member liberal minority on a court that is dominated by six conservative justices.</a:t>
          </a:r>
          <a:endParaRPr lang="en-US"/>
        </a:p>
      </dgm:t>
    </dgm:pt>
    <dgm:pt modelId="{8E5F3192-781C-4BAD-A621-D1774C9826C5}" type="parTrans" cxnId="{31726638-EB36-44A1-96D2-79A03E2AE9AE}">
      <dgm:prSet/>
      <dgm:spPr/>
      <dgm:t>
        <a:bodyPr/>
        <a:lstStyle/>
        <a:p>
          <a:endParaRPr lang="en-US"/>
        </a:p>
      </dgm:t>
    </dgm:pt>
    <dgm:pt modelId="{917ACC40-03E2-486E-B7F6-F97AC894A27E}" type="sibTrans" cxnId="{31726638-EB36-44A1-96D2-79A03E2AE9AE}">
      <dgm:prSet/>
      <dgm:spPr/>
      <dgm:t>
        <a:bodyPr/>
        <a:lstStyle/>
        <a:p>
          <a:endParaRPr lang="en-US"/>
        </a:p>
      </dgm:t>
    </dgm:pt>
    <dgm:pt modelId="{FCC9853C-509A-4798-9C07-F66CD815A778}">
      <dgm:prSet/>
      <dgm:spPr/>
      <dgm:t>
        <a:bodyPr/>
        <a:lstStyle/>
        <a:p>
          <a:r>
            <a:rPr lang="en-US" b="0" i="0"/>
            <a:t>Judge Jackson has a substantial judicial track record, having served on federal courts longer than several of the current justices had when they were appointed. But the </a:t>
          </a:r>
          <a:r>
            <a:rPr lang="en-US" b="1" i="0"/>
            <a:t>great bulk of her opinions are from her eight years on the Federal District Court in Washington, as a trial judge</a:t>
          </a:r>
          <a:r>
            <a:rPr lang="en-US" b="0" i="0"/>
            <a:t>, before Mr. Biden elevated her in June to the U.S. Court of Appeals for the District of Columbia Circuit.</a:t>
          </a:r>
          <a:endParaRPr lang="en-US"/>
        </a:p>
      </dgm:t>
    </dgm:pt>
    <dgm:pt modelId="{AFC3D901-C335-4085-B231-ED765055A1AC}" type="parTrans" cxnId="{FEF7A23E-2B73-4B84-89CA-E7CA6533BEE8}">
      <dgm:prSet/>
      <dgm:spPr/>
      <dgm:t>
        <a:bodyPr/>
        <a:lstStyle/>
        <a:p>
          <a:endParaRPr lang="en-US"/>
        </a:p>
      </dgm:t>
    </dgm:pt>
    <dgm:pt modelId="{A68DEF0D-19F1-49C0-BDB3-F5012470BF0D}" type="sibTrans" cxnId="{FEF7A23E-2B73-4B84-89CA-E7CA6533BEE8}">
      <dgm:prSet/>
      <dgm:spPr/>
      <dgm:t>
        <a:bodyPr/>
        <a:lstStyle/>
        <a:p>
          <a:endParaRPr lang="en-US"/>
        </a:p>
      </dgm:t>
    </dgm:pt>
    <dgm:pt modelId="{E7195727-7C02-49F5-B883-503DBC59B9EB}">
      <dgm:prSet/>
      <dgm:spPr/>
      <dgm:t>
        <a:bodyPr/>
        <a:lstStyle/>
        <a:p>
          <a:r>
            <a:rPr lang="en-US" b="0" i="0"/>
            <a:t>Those opinions are </a:t>
          </a:r>
          <a:r>
            <a:rPr lang="en-US" b="1" i="0"/>
            <a:t>diligent and exceptionally thorough</a:t>
          </a:r>
          <a:r>
            <a:rPr lang="en-US" b="0" i="0"/>
            <a:t>, exhibiting a sure command of both the facts before her and the relevant legal materials. But they are often less illuminating than appeals court rulings that establish precedents and bind other judges.</a:t>
          </a:r>
          <a:endParaRPr lang="en-US"/>
        </a:p>
      </dgm:t>
    </dgm:pt>
    <dgm:pt modelId="{7675CCCB-52AE-40FD-8D1A-6FB74FB73A72}" type="parTrans" cxnId="{4C40D33F-9EF3-4C4B-99F7-9A49EDA3C4C2}">
      <dgm:prSet/>
      <dgm:spPr/>
      <dgm:t>
        <a:bodyPr/>
        <a:lstStyle/>
        <a:p>
          <a:endParaRPr lang="en-US"/>
        </a:p>
      </dgm:t>
    </dgm:pt>
    <dgm:pt modelId="{8A70155E-5D04-4DAE-84D2-0C57E6E9AD61}" type="sibTrans" cxnId="{4C40D33F-9EF3-4C4B-99F7-9A49EDA3C4C2}">
      <dgm:prSet/>
      <dgm:spPr/>
      <dgm:t>
        <a:bodyPr/>
        <a:lstStyle/>
        <a:p>
          <a:endParaRPr lang="en-US"/>
        </a:p>
      </dgm:t>
    </dgm:pt>
    <dgm:pt modelId="{B72D5C57-73CA-4483-A1C7-1B1312958AA6}" type="pres">
      <dgm:prSet presAssocID="{0FA2DA86-8004-4900-93E3-F3281C638E1A}" presName="linear" presStyleCnt="0">
        <dgm:presLayoutVars>
          <dgm:animLvl val="lvl"/>
          <dgm:resizeHandles val="exact"/>
        </dgm:presLayoutVars>
      </dgm:prSet>
      <dgm:spPr/>
    </dgm:pt>
    <dgm:pt modelId="{4C3990D9-285E-47C4-8BE3-651986322CDF}" type="pres">
      <dgm:prSet presAssocID="{591BBC0E-F40C-4ADF-A779-D73D4BD5D922}" presName="parentText" presStyleLbl="node1" presStyleIdx="0" presStyleCnt="3">
        <dgm:presLayoutVars>
          <dgm:chMax val="0"/>
          <dgm:bulletEnabled val="1"/>
        </dgm:presLayoutVars>
      </dgm:prSet>
      <dgm:spPr/>
    </dgm:pt>
    <dgm:pt modelId="{3C7D2114-7452-469D-8447-C5894F554EAE}" type="pres">
      <dgm:prSet presAssocID="{917ACC40-03E2-486E-B7F6-F97AC894A27E}" presName="spacer" presStyleCnt="0"/>
      <dgm:spPr/>
    </dgm:pt>
    <dgm:pt modelId="{2C76C334-71F5-43BC-87E8-D4EE16B83C19}" type="pres">
      <dgm:prSet presAssocID="{FCC9853C-509A-4798-9C07-F66CD815A778}" presName="parentText" presStyleLbl="node1" presStyleIdx="1" presStyleCnt="3">
        <dgm:presLayoutVars>
          <dgm:chMax val="0"/>
          <dgm:bulletEnabled val="1"/>
        </dgm:presLayoutVars>
      </dgm:prSet>
      <dgm:spPr/>
    </dgm:pt>
    <dgm:pt modelId="{483BC3BB-C8CB-47E6-8CD1-D2F8AFFDDDDF}" type="pres">
      <dgm:prSet presAssocID="{A68DEF0D-19F1-49C0-BDB3-F5012470BF0D}" presName="spacer" presStyleCnt="0"/>
      <dgm:spPr/>
    </dgm:pt>
    <dgm:pt modelId="{829B8D2A-1DB6-41B8-94ED-7714C523540B}" type="pres">
      <dgm:prSet presAssocID="{E7195727-7C02-49F5-B883-503DBC59B9EB}" presName="parentText" presStyleLbl="node1" presStyleIdx="2" presStyleCnt="3">
        <dgm:presLayoutVars>
          <dgm:chMax val="0"/>
          <dgm:bulletEnabled val="1"/>
        </dgm:presLayoutVars>
      </dgm:prSet>
      <dgm:spPr/>
    </dgm:pt>
  </dgm:ptLst>
  <dgm:cxnLst>
    <dgm:cxn modelId="{31726638-EB36-44A1-96D2-79A03E2AE9AE}" srcId="{0FA2DA86-8004-4900-93E3-F3281C638E1A}" destId="{591BBC0E-F40C-4ADF-A779-D73D4BD5D922}" srcOrd="0" destOrd="0" parTransId="{8E5F3192-781C-4BAD-A621-D1774C9826C5}" sibTransId="{917ACC40-03E2-486E-B7F6-F97AC894A27E}"/>
    <dgm:cxn modelId="{FEF7A23E-2B73-4B84-89CA-E7CA6533BEE8}" srcId="{0FA2DA86-8004-4900-93E3-F3281C638E1A}" destId="{FCC9853C-509A-4798-9C07-F66CD815A778}" srcOrd="1" destOrd="0" parTransId="{AFC3D901-C335-4085-B231-ED765055A1AC}" sibTransId="{A68DEF0D-19F1-49C0-BDB3-F5012470BF0D}"/>
    <dgm:cxn modelId="{4C40D33F-9EF3-4C4B-99F7-9A49EDA3C4C2}" srcId="{0FA2DA86-8004-4900-93E3-F3281C638E1A}" destId="{E7195727-7C02-49F5-B883-503DBC59B9EB}" srcOrd="2" destOrd="0" parTransId="{7675CCCB-52AE-40FD-8D1A-6FB74FB73A72}" sibTransId="{8A70155E-5D04-4DAE-84D2-0C57E6E9AD61}"/>
    <dgm:cxn modelId="{2278945C-038B-4A62-AB4A-998CE5DF742D}" type="presOf" srcId="{FCC9853C-509A-4798-9C07-F66CD815A778}" destId="{2C76C334-71F5-43BC-87E8-D4EE16B83C19}" srcOrd="0" destOrd="0" presId="urn:microsoft.com/office/officeart/2005/8/layout/vList2"/>
    <dgm:cxn modelId="{2F9AD65F-6EBA-4610-9093-44BA67FF4AFE}" type="presOf" srcId="{E7195727-7C02-49F5-B883-503DBC59B9EB}" destId="{829B8D2A-1DB6-41B8-94ED-7714C523540B}" srcOrd="0" destOrd="0" presId="urn:microsoft.com/office/officeart/2005/8/layout/vList2"/>
    <dgm:cxn modelId="{D83CE064-8B5D-44F4-8508-98F44B4D5F91}" type="presOf" srcId="{591BBC0E-F40C-4ADF-A779-D73D4BD5D922}" destId="{4C3990D9-285E-47C4-8BE3-651986322CDF}" srcOrd="0" destOrd="0" presId="urn:microsoft.com/office/officeart/2005/8/layout/vList2"/>
    <dgm:cxn modelId="{E3AD078B-AD84-49FC-A858-C446A772C19A}" type="presOf" srcId="{0FA2DA86-8004-4900-93E3-F3281C638E1A}" destId="{B72D5C57-73CA-4483-A1C7-1B1312958AA6}" srcOrd="0" destOrd="0" presId="urn:microsoft.com/office/officeart/2005/8/layout/vList2"/>
    <dgm:cxn modelId="{CB1A7C1E-30D2-4FBD-933B-7998EE7253D4}" type="presParOf" srcId="{B72D5C57-73CA-4483-A1C7-1B1312958AA6}" destId="{4C3990D9-285E-47C4-8BE3-651986322CDF}" srcOrd="0" destOrd="0" presId="urn:microsoft.com/office/officeart/2005/8/layout/vList2"/>
    <dgm:cxn modelId="{A7DF5F34-CEE4-4D04-B88A-CCACC3623E9F}" type="presParOf" srcId="{B72D5C57-73CA-4483-A1C7-1B1312958AA6}" destId="{3C7D2114-7452-469D-8447-C5894F554EAE}" srcOrd="1" destOrd="0" presId="urn:microsoft.com/office/officeart/2005/8/layout/vList2"/>
    <dgm:cxn modelId="{1F122F86-BB84-4E35-B4BC-F70385D874AB}" type="presParOf" srcId="{B72D5C57-73CA-4483-A1C7-1B1312958AA6}" destId="{2C76C334-71F5-43BC-87E8-D4EE16B83C19}" srcOrd="2" destOrd="0" presId="urn:microsoft.com/office/officeart/2005/8/layout/vList2"/>
    <dgm:cxn modelId="{F2E0710C-5B27-4FAF-962C-EB6F9879BF89}" type="presParOf" srcId="{B72D5C57-73CA-4483-A1C7-1B1312958AA6}" destId="{483BC3BB-C8CB-47E6-8CD1-D2F8AFFDDDDF}" srcOrd="3" destOrd="0" presId="urn:microsoft.com/office/officeart/2005/8/layout/vList2"/>
    <dgm:cxn modelId="{0ED33767-C3DA-4FEF-8F6D-2D6FFAA81C78}" type="presParOf" srcId="{B72D5C57-73CA-4483-A1C7-1B1312958AA6}" destId="{829B8D2A-1DB6-41B8-94ED-7714C523540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0BB3D8-DC39-440B-ABFC-27C4728E8BC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94F55D5A-0874-4586-AC6D-3D806D27980D}">
      <dgm:prSet/>
      <dgm:spPr/>
      <dgm:t>
        <a:bodyPr/>
        <a:lstStyle/>
        <a:p>
          <a:r>
            <a:rPr lang="en-US" dirty="0"/>
            <a:t>Most famous</a:t>
          </a:r>
        </a:p>
      </dgm:t>
    </dgm:pt>
    <dgm:pt modelId="{5158F25F-A88D-4F59-AC49-478E8F17CDCC}" type="parTrans" cxnId="{05742808-62BE-46D3-BEC5-D01FCED47E17}">
      <dgm:prSet/>
      <dgm:spPr/>
      <dgm:t>
        <a:bodyPr/>
        <a:lstStyle/>
        <a:p>
          <a:endParaRPr lang="en-US"/>
        </a:p>
      </dgm:t>
    </dgm:pt>
    <dgm:pt modelId="{E5E85D19-3316-4A36-852F-02E82750B85B}" type="sibTrans" cxnId="{05742808-62BE-46D3-BEC5-D01FCED47E17}">
      <dgm:prSet/>
      <dgm:spPr/>
      <dgm:t>
        <a:bodyPr/>
        <a:lstStyle/>
        <a:p>
          <a:endParaRPr lang="en-US"/>
        </a:p>
      </dgm:t>
    </dgm:pt>
    <dgm:pt modelId="{8A603D1B-9B63-438E-8919-CAA0C076DAE3}">
      <dgm:prSet/>
      <dgm:spPr/>
      <dgm:t>
        <a:bodyPr/>
        <a:lstStyle/>
        <a:p>
          <a:r>
            <a:rPr lang="en-US" i="1" dirty="0"/>
            <a:t>Committee on the Judiciary v. </a:t>
          </a:r>
          <a:r>
            <a:rPr lang="en-US" i="1" dirty="0" err="1"/>
            <a:t>McGahn</a:t>
          </a:r>
          <a:r>
            <a:rPr lang="en-US" i="1" dirty="0"/>
            <a:t> </a:t>
          </a:r>
          <a:r>
            <a:rPr lang="en-US" dirty="0"/>
            <a:t>(Trump’s former White House counsel had to testify to the House </a:t>
          </a:r>
          <a:r>
            <a:rPr lang="en-US" b="0" i="0" dirty="0"/>
            <a:t>as part of its investigation into Russia’s interference in the 2016 election) </a:t>
          </a:r>
          <a:endParaRPr lang="en-US" dirty="0"/>
        </a:p>
      </dgm:t>
    </dgm:pt>
    <dgm:pt modelId="{79D6BC44-960F-4E4B-877A-BF3E6B4CB473}" type="parTrans" cxnId="{5B1461A2-7C40-496C-9AEF-AA9259EEAA03}">
      <dgm:prSet/>
      <dgm:spPr/>
      <dgm:t>
        <a:bodyPr/>
        <a:lstStyle/>
        <a:p>
          <a:endParaRPr lang="en-US"/>
        </a:p>
      </dgm:t>
    </dgm:pt>
    <dgm:pt modelId="{4CDD830B-DC76-412F-9D3A-A5F20FA9415D}" type="sibTrans" cxnId="{5B1461A2-7C40-496C-9AEF-AA9259EEAA03}">
      <dgm:prSet/>
      <dgm:spPr/>
      <dgm:t>
        <a:bodyPr/>
        <a:lstStyle/>
        <a:p>
          <a:endParaRPr lang="en-US"/>
        </a:p>
      </dgm:t>
    </dgm:pt>
    <dgm:pt modelId="{CB8CD51A-49AE-46F3-B75B-6E0C4F3D0993}">
      <dgm:prSet/>
      <dgm:spPr/>
      <dgm:t>
        <a:bodyPr/>
        <a:lstStyle/>
        <a:p>
          <a:r>
            <a:rPr lang="en-US" b="0" i="0"/>
            <a:t>“[T]he primary takeaway from the past 250 years of recorded American history is that Presidents are not kings”</a:t>
          </a:r>
          <a:endParaRPr lang="en-US"/>
        </a:p>
      </dgm:t>
    </dgm:pt>
    <dgm:pt modelId="{4CAB46AB-A77A-44D4-B01B-193A8115FFE6}" type="parTrans" cxnId="{1381F6C5-3853-4503-B489-E229A5190626}">
      <dgm:prSet/>
      <dgm:spPr/>
      <dgm:t>
        <a:bodyPr/>
        <a:lstStyle/>
        <a:p>
          <a:endParaRPr lang="en-US"/>
        </a:p>
      </dgm:t>
    </dgm:pt>
    <dgm:pt modelId="{162B49C6-3406-46D0-8426-860DEFC7ECA8}" type="sibTrans" cxnId="{1381F6C5-3853-4503-B489-E229A5190626}">
      <dgm:prSet/>
      <dgm:spPr/>
      <dgm:t>
        <a:bodyPr/>
        <a:lstStyle/>
        <a:p>
          <a:endParaRPr lang="en-US"/>
        </a:p>
      </dgm:t>
    </dgm:pt>
    <dgm:pt modelId="{2E4D2107-C70F-437B-B5CB-E8D9D2D264EF}">
      <dgm:prSet/>
      <dgm:spPr/>
      <dgm:t>
        <a:bodyPr/>
        <a:lstStyle/>
        <a:p>
          <a:r>
            <a:rPr lang="en-US"/>
            <a:t>First Amendment </a:t>
          </a:r>
        </a:p>
      </dgm:t>
    </dgm:pt>
    <dgm:pt modelId="{1D0C6CD3-7391-4196-983D-A62FE10E19D7}" type="parTrans" cxnId="{C2D28FFB-CCF2-4E1D-8A28-FBF39CD4481C}">
      <dgm:prSet/>
      <dgm:spPr/>
      <dgm:t>
        <a:bodyPr/>
        <a:lstStyle/>
        <a:p>
          <a:endParaRPr lang="en-US"/>
        </a:p>
      </dgm:t>
    </dgm:pt>
    <dgm:pt modelId="{8121D4B9-535E-4B38-BBC3-94ABA6D791FA}" type="sibTrans" cxnId="{C2D28FFB-CCF2-4E1D-8A28-FBF39CD4481C}">
      <dgm:prSet/>
      <dgm:spPr/>
      <dgm:t>
        <a:bodyPr/>
        <a:lstStyle/>
        <a:p>
          <a:endParaRPr lang="en-US"/>
        </a:p>
      </dgm:t>
    </dgm:pt>
    <dgm:pt modelId="{DD04D56E-2C65-41EB-BBAF-5DF57D2D730E}">
      <dgm:prSet/>
      <dgm:spPr/>
      <dgm:t>
        <a:bodyPr/>
        <a:lstStyle/>
        <a:p>
          <a:r>
            <a:rPr lang="en-US" i="1"/>
            <a:t>Patterson v. United States </a:t>
          </a:r>
          <a:r>
            <a:rPr lang="en-US"/>
            <a:t>(First Amendment right to not be arrest for using profanity to the police; no qualified immunity)</a:t>
          </a:r>
        </a:p>
      </dgm:t>
    </dgm:pt>
    <dgm:pt modelId="{D896EC8D-FCF7-4921-B38D-175E2010FBDE}" type="parTrans" cxnId="{136BEEF9-18DB-44D5-B1F7-2697B378072A}">
      <dgm:prSet/>
      <dgm:spPr/>
      <dgm:t>
        <a:bodyPr/>
        <a:lstStyle/>
        <a:p>
          <a:endParaRPr lang="en-US"/>
        </a:p>
      </dgm:t>
    </dgm:pt>
    <dgm:pt modelId="{9B7BCF6D-12F5-438E-82C7-3C039A90D3FA}" type="sibTrans" cxnId="{136BEEF9-18DB-44D5-B1F7-2697B378072A}">
      <dgm:prSet/>
      <dgm:spPr/>
      <dgm:t>
        <a:bodyPr/>
        <a:lstStyle/>
        <a:p>
          <a:endParaRPr lang="en-US"/>
        </a:p>
      </dgm:t>
    </dgm:pt>
    <dgm:pt modelId="{E226BCBC-E0A1-4D28-B3C1-14A7F7701E41}">
      <dgm:prSet/>
      <dgm:spPr/>
      <dgm:t>
        <a:bodyPr/>
        <a:lstStyle/>
        <a:p>
          <a:r>
            <a:rPr lang="en-US" i="1"/>
            <a:t>Brown v. DC </a:t>
          </a:r>
          <a:r>
            <a:rPr lang="en-US"/>
            <a:t>(panhandling ordinance is content-based speech)</a:t>
          </a:r>
        </a:p>
      </dgm:t>
    </dgm:pt>
    <dgm:pt modelId="{C05B005A-2552-4682-99C0-B6C6AABF75B4}" type="parTrans" cxnId="{9C5AA04C-1142-4EA4-9836-3BDF0B2BF4E3}">
      <dgm:prSet/>
      <dgm:spPr/>
      <dgm:t>
        <a:bodyPr/>
        <a:lstStyle/>
        <a:p>
          <a:endParaRPr lang="en-US"/>
        </a:p>
      </dgm:t>
    </dgm:pt>
    <dgm:pt modelId="{2B473952-82A3-4388-A986-D0908CED23FC}" type="sibTrans" cxnId="{9C5AA04C-1142-4EA4-9836-3BDF0B2BF4E3}">
      <dgm:prSet/>
      <dgm:spPr/>
      <dgm:t>
        <a:bodyPr/>
        <a:lstStyle/>
        <a:p>
          <a:endParaRPr lang="en-US"/>
        </a:p>
      </dgm:t>
    </dgm:pt>
    <dgm:pt modelId="{62DC5814-781E-4046-B77C-70539A323E90}">
      <dgm:prSet/>
      <dgm:spPr/>
      <dgm:t>
        <a:bodyPr/>
        <a:lstStyle/>
        <a:p>
          <a:r>
            <a:rPr lang="en-US" b="0" i="0"/>
            <a:t>Employment </a:t>
          </a:r>
          <a:endParaRPr lang="en-US"/>
        </a:p>
      </dgm:t>
    </dgm:pt>
    <dgm:pt modelId="{75F5418D-0BD0-4B87-A38D-EF66418C63BA}" type="parTrans" cxnId="{D98E97C3-DBF7-40A7-AF22-C77064EB23B0}">
      <dgm:prSet/>
      <dgm:spPr/>
      <dgm:t>
        <a:bodyPr/>
        <a:lstStyle/>
        <a:p>
          <a:endParaRPr lang="en-US"/>
        </a:p>
      </dgm:t>
    </dgm:pt>
    <dgm:pt modelId="{B8772858-6285-454A-AF59-EA0D7F5F46D6}" type="sibTrans" cxnId="{D98E97C3-DBF7-40A7-AF22-C77064EB23B0}">
      <dgm:prSet/>
      <dgm:spPr/>
      <dgm:t>
        <a:bodyPr/>
        <a:lstStyle/>
        <a:p>
          <a:endParaRPr lang="en-US"/>
        </a:p>
      </dgm:t>
    </dgm:pt>
    <dgm:pt modelId="{FCD3A98D-75BC-4DB6-80E1-B252BDCB5FA7}">
      <dgm:prSet/>
      <dgm:spPr/>
      <dgm:t>
        <a:bodyPr/>
        <a:lstStyle/>
        <a:p>
          <a:r>
            <a:rPr lang="en-US" dirty="0"/>
            <a:t>Pro-union rulings</a:t>
          </a:r>
        </a:p>
      </dgm:t>
    </dgm:pt>
    <dgm:pt modelId="{087837EB-6914-4E9E-BDA1-D44BE55B2A23}" type="parTrans" cxnId="{39352F2D-6699-493E-83BB-9B77FA7E55FD}">
      <dgm:prSet/>
      <dgm:spPr/>
      <dgm:t>
        <a:bodyPr/>
        <a:lstStyle/>
        <a:p>
          <a:endParaRPr lang="en-US"/>
        </a:p>
      </dgm:t>
    </dgm:pt>
    <dgm:pt modelId="{D023A44C-A6DF-4C08-A39F-3357F1C088AF}" type="sibTrans" cxnId="{39352F2D-6699-493E-83BB-9B77FA7E55FD}">
      <dgm:prSet/>
      <dgm:spPr/>
      <dgm:t>
        <a:bodyPr/>
        <a:lstStyle/>
        <a:p>
          <a:endParaRPr lang="en-US"/>
        </a:p>
      </dgm:t>
    </dgm:pt>
    <dgm:pt modelId="{E619ACBE-1535-4535-ADFB-295063D36694}">
      <dgm:prSet/>
      <dgm:spPr/>
      <dgm:t>
        <a:bodyPr/>
        <a:lstStyle/>
        <a:p>
          <a:r>
            <a:rPr lang="en-US" b="0" i="0" dirty="0"/>
            <a:t>Out of 40 employment and business-related rulings reviewed by The Associated Press, Jackson ruled for the defendants 30 times since 2013 while serving as a judge on the U.S. District Court in Washington </a:t>
          </a:r>
          <a:r>
            <a:rPr lang="en-US" dirty="0"/>
            <a:t> </a:t>
          </a:r>
        </a:p>
      </dgm:t>
    </dgm:pt>
    <dgm:pt modelId="{C4760628-4730-490C-95A8-5FEE66348150}" type="parTrans" cxnId="{96617A16-53C9-4DD8-BB86-26363FF3EF9F}">
      <dgm:prSet/>
      <dgm:spPr/>
      <dgm:t>
        <a:bodyPr/>
        <a:lstStyle/>
        <a:p>
          <a:endParaRPr lang="en-US"/>
        </a:p>
      </dgm:t>
    </dgm:pt>
    <dgm:pt modelId="{0568E272-4145-4F88-B85F-2B6C2339CBB5}" type="sibTrans" cxnId="{96617A16-53C9-4DD8-BB86-26363FF3EF9F}">
      <dgm:prSet/>
      <dgm:spPr/>
      <dgm:t>
        <a:bodyPr/>
        <a:lstStyle/>
        <a:p>
          <a:endParaRPr lang="en-US"/>
        </a:p>
      </dgm:t>
    </dgm:pt>
    <dgm:pt modelId="{65CF4F09-5840-4B13-AC12-FC28C116C0BA}">
      <dgm:prSet/>
      <dgm:spPr/>
      <dgm:t>
        <a:bodyPr/>
        <a:lstStyle/>
        <a:p>
          <a:r>
            <a:rPr lang="en-US" dirty="0"/>
            <a:t>Qualified immunity </a:t>
          </a:r>
        </a:p>
      </dgm:t>
    </dgm:pt>
    <dgm:pt modelId="{2013D9E8-C871-4075-87A0-C9531D20164E}" type="parTrans" cxnId="{6817C694-7F4A-423D-9182-526018EA8BAB}">
      <dgm:prSet/>
      <dgm:spPr/>
      <dgm:t>
        <a:bodyPr/>
        <a:lstStyle/>
        <a:p>
          <a:endParaRPr lang="en-US"/>
        </a:p>
      </dgm:t>
    </dgm:pt>
    <dgm:pt modelId="{0C84A582-A094-47B2-B496-89D9923DEAAF}" type="sibTrans" cxnId="{6817C694-7F4A-423D-9182-526018EA8BAB}">
      <dgm:prSet/>
      <dgm:spPr/>
      <dgm:t>
        <a:bodyPr/>
        <a:lstStyle/>
        <a:p>
          <a:endParaRPr lang="en-US"/>
        </a:p>
      </dgm:t>
    </dgm:pt>
    <dgm:pt modelId="{9E02AF82-7F55-45D1-8843-F1AF764065EF}">
      <dgm:prSet/>
      <dgm:spPr/>
      <dgm:t>
        <a:bodyPr/>
        <a:lstStyle/>
        <a:p>
          <a:r>
            <a:rPr lang="en-US" b="0" i="1" dirty="0"/>
            <a:t>Kyle v. </a:t>
          </a:r>
          <a:r>
            <a:rPr lang="en-US" b="0" i="1" dirty="0" err="1"/>
            <a:t>Bedlion</a:t>
          </a:r>
          <a:r>
            <a:rPr lang="en-US" b="0" i="1" dirty="0"/>
            <a:t> </a:t>
          </a:r>
          <a:r>
            <a:rPr lang="en-US" b="0" dirty="0"/>
            <a:t>(thorough, thoughtful grant of QI)  </a:t>
          </a:r>
          <a:endParaRPr lang="en-US" dirty="0"/>
        </a:p>
      </dgm:t>
    </dgm:pt>
    <dgm:pt modelId="{9000CA15-20C9-4089-87A1-3B3F0A6A6317}" type="parTrans" cxnId="{E8115170-97AD-4247-BEF1-B4093ADABA88}">
      <dgm:prSet/>
      <dgm:spPr/>
      <dgm:t>
        <a:bodyPr/>
        <a:lstStyle/>
        <a:p>
          <a:endParaRPr lang="en-US"/>
        </a:p>
      </dgm:t>
    </dgm:pt>
    <dgm:pt modelId="{2341B813-8A9B-45CB-AA47-E186843B5CE4}" type="sibTrans" cxnId="{E8115170-97AD-4247-BEF1-B4093ADABA88}">
      <dgm:prSet/>
      <dgm:spPr/>
      <dgm:t>
        <a:bodyPr/>
        <a:lstStyle/>
        <a:p>
          <a:endParaRPr lang="en-US"/>
        </a:p>
      </dgm:t>
    </dgm:pt>
    <dgm:pt modelId="{1D0BC1BF-D9DA-40C5-BD3E-897E01A80E10}">
      <dgm:prSet/>
      <dgm:spPr/>
      <dgm:t>
        <a:bodyPr/>
        <a:lstStyle/>
        <a:p>
          <a:r>
            <a:rPr lang="en-US" dirty="0"/>
            <a:t>Not perceived as anti-employer </a:t>
          </a:r>
        </a:p>
      </dgm:t>
    </dgm:pt>
    <dgm:pt modelId="{12E32245-63D7-4BC4-8BC5-2AC8F63A65EF}" type="parTrans" cxnId="{C4FB4E5D-FC11-466E-B118-97938D2EC95B}">
      <dgm:prSet/>
      <dgm:spPr/>
    </dgm:pt>
    <dgm:pt modelId="{5BDFED25-9821-43F3-8809-9447AA9E8782}" type="sibTrans" cxnId="{C4FB4E5D-FC11-466E-B118-97938D2EC95B}">
      <dgm:prSet/>
      <dgm:spPr/>
      <dgm:t>
        <a:bodyPr/>
        <a:lstStyle/>
        <a:p>
          <a:endParaRPr lang="en-US"/>
        </a:p>
      </dgm:t>
    </dgm:pt>
    <dgm:pt modelId="{8BB81BEA-FE1B-4ECD-AF5E-0FE2BE625071}">
      <dgm:prSet/>
      <dgm:spPr/>
      <dgm:t>
        <a:bodyPr/>
        <a:lstStyle/>
        <a:p>
          <a:r>
            <a:rPr lang="en-US" dirty="0"/>
            <a:t>Has ruled for and against granting QI</a:t>
          </a:r>
        </a:p>
      </dgm:t>
    </dgm:pt>
    <dgm:pt modelId="{3570C64D-9128-4EF9-9E86-C7D3C1D7AD53}" type="parTrans" cxnId="{0778FB1A-B079-4644-8BB1-B1FEBC6AA632}">
      <dgm:prSet/>
      <dgm:spPr/>
    </dgm:pt>
    <dgm:pt modelId="{AC7A92EA-ABB1-43B8-BA88-5BDF24ED7C3E}" type="sibTrans" cxnId="{0778FB1A-B079-4644-8BB1-B1FEBC6AA632}">
      <dgm:prSet/>
      <dgm:spPr/>
      <dgm:t>
        <a:bodyPr/>
        <a:lstStyle/>
        <a:p>
          <a:endParaRPr lang="en-US"/>
        </a:p>
      </dgm:t>
    </dgm:pt>
    <dgm:pt modelId="{0DF30D64-CD2F-4FE4-82AB-3A6C06CB9174}" type="pres">
      <dgm:prSet presAssocID="{900BB3D8-DC39-440B-ABFC-27C4728E8BC2}" presName="Name0" presStyleCnt="0">
        <dgm:presLayoutVars>
          <dgm:dir/>
          <dgm:animLvl val="lvl"/>
          <dgm:resizeHandles val="exact"/>
        </dgm:presLayoutVars>
      </dgm:prSet>
      <dgm:spPr/>
    </dgm:pt>
    <dgm:pt modelId="{26C28EA5-6A60-47FA-B205-85C3AFD200AE}" type="pres">
      <dgm:prSet presAssocID="{94F55D5A-0874-4586-AC6D-3D806D27980D}" presName="composite" presStyleCnt="0"/>
      <dgm:spPr/>
    </dgm:pt>
    <dgm:pt modelId="{F22E9702-0E0C-43B0-92FA-9EB05E12ED45}" type="pres">
      <dgm:prSet presAssocID="{94F55D5A-0874-4586-AC6D-3D806D27980D}" presName="parTx" presStyleLbl="alignNode1" presStyleIdx="0" presStyleCnt="4">
        <dgm:presLayoutVars>
          <dgm:chMax val="0"/>
          <dgm:chPref val="0"/>
          <dgm:bulletEnabled val="1"/>
        </dgm:presLayoutVars>
      </dgm:prSet>
      <dgm:spPr/>
    </dgm:pt>
    <dgm:pt modelId="{A4A59BFD-C3F0-4262-AE60-FC77D8E9F75D}" type="pres">
      <dgm:prSet presAssocID="{94F55D5A-0874-4586-AC6D-3D806D27980D}" presName="desTx" presStyleLbl="alignAccFollowNode1" presStyleIdx="0" presStyleCnt="4">
        <dgm:presLayoutVars>
          <dgm:bulletEnabled val="1"/>
        </dgm:presLayoutVars>
      </dgm:prSet>
      <dgm:spPr/>
    </dgm:pt>
    <dgm:pt modelId="{B05DD778-963F-40C1-AC3C-4B0C0DC4D815}" type="pres">
      <dgm:prSet presAssocID="{E5E85D19-3316-4A36-852F-02E82750B85B}" presName="space" presStyleCnt="0"/>
      <dgm:spPr/>
    </dgm:pt>
    <dgm:pt modelId="{E21A3037-4092-475B-971E-1E8C85909B95}" type="pres">
      <dgm:prSet presAssocID="{2E4D2107-C70F-437B-B5CB-E8D9D2D264EF}" presName="composite" presStyleCnt="0"/>
      <dgm:spPr/>
    </dgm:pt>
    <dgm:pt modelId="{6CCC3BDD-1AFA-4A69-99C6-87594C4E1233}" type="pres">
      <dgm:prSet presAssocID="{2E4D2107-C70F-437B-B5CB-E8D9D2D264EF}" presName="parTx" presStyleLbl="alignNode1" presStyleIdx="1" presStyleCnt="4">
        <dgm:presLayoutVars>
          <dgm:chMax val="0"/>
          <dgm:chPref val="0"/>
          <dgm:bulletEnabled val="1"/>
        </dgm:presLayoutVars>
      </dgm:prSet>
      <dgm:spPr/>
    </dgm:pt>
    <dgm:pt modelId="{F79E0E61-1C05-42FF-A8F4-80B7EC8019BB}" type="pres">
      <dgm:prSet presAssocID="{2E4D2107-C70F-437B-B5CB-E8D9D2D264EF}" presName="desTx" presStyleLbl="alignAccFollowNode1" presStyleIdx="1" presStyleCnt="4">
        <dgm:presLayoutVars>
          <dgm:bulletEnabled val="1"/>
        </dgm:presLayoutVars>
      </dgm:prSet>
      <dgm:spPr/>
    </dgm:pt>
    <dgm:pt modelId="{F3F04802-7146-406B-B1D9-6CCE8A5A666B}" type="pres">
      <dgm:prSet presAssocID="{8121D4B9-535E-4B38-BBC3-94ABA6D791FA}" presName="space" presStyleCnt="0"/>
      <dgm:spPr/>
    </dgm:pt>
    <dgm:pt modelId="{CB99EF7C-28F7-4188-A479-CD2582AA6B38}" type="pres">
      <dgm:prSet presAssocID="{62DC5814-781E-4046-B77C-70539A323E90}" presName="composite" presStyleCnt="0"/>
      <dgm:spPr/>
    </dgm:pt>
    <dgm:pt modelId="{90E42693-7BFB-4319-883A-19EB00A7FCE5}" type="pres">
      <dgm:prSet presAssocID="{62DC5814-781E-4046-B77C-70539A323E90}" presName="parTx" presStyleLbl="alignNode1" presStyleIdx="2" presStyleCnt="4">
        <dgm:presLayoutVars>
          <dgm:chMax val="0"/>
          <dgm:chPref val="0"/>
          <dgm:bulletEnabled val="1"/>
        </dgm:presLayoutVars>
      </dgm:prSet>
      <dgm:spPr/>
    </dgm:pt>
    <dgm:pt modelId="{A24FACDF-7B1F-47D8-BAD2-6080A5BC8ED4}" type="pres">
      <dgm:prSet presAssocID="{62DC5814-781E-4046-B77C-70539A323E90}" presName="desTx" presStyleLbl="alignAccFollowNode1" presStyleIdx="2" presStyleCnt="4">
        <dgm:presLayoutVars>
          <dgm:bulletEnabled val="1"/>
        </dgm:presLayoutVars>
      </dgm:prSet>
      <dgm:spPr/>
    </dgm:pt>
    <dgm:pt modelId="{8251544B-58B2-4E51-AD54-0F8A0420C565}" type="pres">
      <dgm:prSet presAssocID="{B8772858-6285-454A-AF59-EA0D7F5F46D6}" presName="space" presStyleCnt="0"/>
      <dgm:spPr/>
    </dgm:pt>
    <dgm:pt modelId="{92EC4FE0-977E-4DBB-BF1E-CE81F0D39297}" type="pres">
      <dgm:prSet presAssocID="{65CF4F09-5840-4B13-AC12-FC28C116C0BA}" presName="composite" presStyleCnt="0"/>
      <dgm:spPr/>
    </dgm:pt>
    <dgm:pt modelId="{16123AE0-B517-4187-9CB5-268E4F97EE7A}" type="pres">
      <dgm:prSet presAssocID="{65CF4F09-5840-4B13-AC12-FC28C116C0BA}" presName="parTx" presStyleLbl="alignNode1" presStyleIdx="3" presStyleCnt="4">
        <dgm:presLayoutVars>
          <dgm:chMax val="0"/>
          <dgm:chPref val="0"/>
          <dgm:bulletEnabled val="1"/>
        </dgm:presLayoutVars>
      </dgm:prSet>
      <dgm:spPr/>
    </dgm:pt>
    <dgm:pt modelId="{85D136F5-F0C7-4479-AE28-972336D9D8F0}" type="pres">
      <dgm:prSet presAssocID="{65CF4F09-5840-4B13-AC12-FC28C116C0BA}" presName="desTx" presStyleLbl="alignAccFollowNode1" presStyleIdx="3" presStyleCnt="4">
        <dgm:presLayoutVars>
          <dgm:bulletEnabled val="1"/>
        </dgm:presLayoutVars>
      </dgm:prSet>
      <dgm:spPr/>
    </dgm:pt>
  </dgm:ptLst>
  <dgm:cxnLst>
    <dgm:cxn modelId="{05742808-62BE-46D3-BEC5-D01FCED47E17}" srcId="{900BB3D8-DC39-440B-ABFC-27C4728E8BC2}" destId="{94F55D5A-0874-4586-AC6D-3D806D27980D}" srcOrd="0" destOrd="0" parTransId="{5158F25F-A88D-4F59-AC49-478E8F17CDCC}" sibTransId="{E5E85D19-3316-4A36-852F-02E82750B85B}"/>
    <dgm:cxn modelId="{96617A16-53C9-4DD8-BB86-26363FF3EF9F}" srcId="{62DC5814-781E-4046-B77C-70539A323E90}" destId="{E619ACBE-1535-4535-ADFB-295063D36694}" srcOrd="2" destOrd="0" parTransId="{C4760628-4730-490C-95A8-5FEE66348150}" sibTransId="{0568E272-4145-4F88-B85F-2B6C2339CBB5}"/>
    <dgm:cxn modelId="{0778FB1A-B079-4644-8BB1-B1FEBC6AA632}" srcId="{65CF4F09-5840-4B13-AC12-FC28C116C0BA}" destId="{8BB81BEA-FE1B-4ECD-AF5E-0FE2BE625071}" srcOrd="0" destOrd="0" parTransId="{3570C64D-9128-4EF9-9E86-C7D3C1D7AD53}" sibTransId="{AC7A92EA-ABB1-43B8-BA88-5BDF24ED7C3E}"/>
    <dgm:cxn modelId="{ADB8251C-040B-4797-B082-F9C5C9A2F437}" type="presOf" srcId="{8BB81BEA-FE1B-4ECD-AF5E-0FE2BE625071}" destId="{85D136F5-F0C7-4479-AE28-972336D9D8F0}" srcOrd="0" destOrd="0" presId="urn:microsoft.com/office/officeart/2005/8/layout/hList1"/>
    <dgm:cxn modelId="{39352F2D-6699-493E-83BB-9B77FA7E55FD}" srcId="{62DC5814-781E-4046-B77C-70539A323E90}" destId="{FCD3A98D-75BC-4DB6-80E1-B252BDCB5FA7}" srcOrd="0" destOrd="0" parTransId="{087837EB-6914-4E9E-BDA1-D44BE55B2A23}" sibTransId="{D023A44C-A6DF-4C08-A39F-3357F1C088AF}"/>
    <dgm:cxn modelId="{9429B731-7483-435F-9661-41E62B2189BF}" type="presOf" srcId="{62DC5814-781E-4046-B77C-70539A323E90}" destId="{90E42693-7BFB-4319-883A-19EB00A7FCE5}" srcOrd="0" destOrd="0" presId="urn:microsoft.com/office/officeart/2005/8/layout/hList1"/>
    <dgm:cxn modelId="{51DF423C-1FF9-4C9B-BA90-16F1C9FDD131}" type="presOf" srcId="{1D0BC1BF-D9DA-40C5-BD3E-897E01A80E10}" destId="{A24FACDF-7B1F-47D8-BAD2-6080A5BC8ED4}" srcOrd="0" destOrd="1" presId="urn:microsoft.com/office/officeart/2005/8/layout/hList1"/>
    <dgm:cxn modelId="{EC6E2C5D-2988-4092-A800-F58FDED592DA}" type="presOf" srcId="{900BB3D8-DC39-440B-ABFC-27C4728E8BC2}" destId="{0DF30D64-CD2F-4FE4-82AB-3A6C06CB9174}" srcOrd="0" destOrd="0" presId="urn:microsoft.com/office/officeart/2005/8/layout/hList1"/>
    <dgm:cxn modelId="{C4FB4E5D-FC11-466E-B118-97938D2EC95B}" srcId="{62DC5814-781E-4046-B77C-70539A323E90}" destId="{1D0BC1BF-D9DA-40C5-BD3E-897E01A80E10}" srcOrd="1" destOrd="0" parTransId="{12E32245-63D7-4BC4-8BC5-2AC8F63A65EF}" sibTransId="{5BDFED25-9821-43F3-8809-9447AA9E8782}"/>
    <dgm:cxn modelId="{9C5AA04C-1142-4EA4-9836-3BDF0B2BF4E3}" srcId="{2E4D2107-C70F-437B-B5CB-E8D9D2D264EF}" destId="{E226BCBC-E0A1-4D28-B3C1-14A7F7701E41}" srcOrd="1" destOrd="0" parTransId="{C05B005A-2552-4682-99C0-B6C6AABF75B4}" sibTransId="{2B473952-82A3-4388-A986-D0908CED23FC}"/>
    <dgm:cxn modelId="{F4B1DB4C-6E1D-433B-80D9-B1995283778F}" type="presOf" srcId="{E619ACBE-1535-4535-ADFB-295063D36694}" destId="{A24FACDF-7B1F-47D8-BAD2-6080A5BC8ED4}" srcOrd="0" destOrd="2" presId="urn:microsoft.com/office/officeart/2005/8/layout/hList1"/>
    <dgm:cxn modelId="{6388016E-65D6-4A2E-9622-08DD861CC8DB}" type="presOf" srcId="{65CF4F09-5840-4B13-AC12-FC28C116C0BA}" destId="{16123AE0-B517-4187-9CB5-268E4F97EE7A}" srcOrd="0" destOrd="0" presId="urn:microsoft.com/office/officeart/2005/8/layout/hList1"/>
    <dgm:cxn modelId="{E8115170-97AD-4247-BEF1-B4093ADABA88}" srcId="{65CF4F09-5840-4B13-AC12-FC28C116C0BA}" destId="{9E02AF82-7F55-45D1-8843-F1AF764065EF}" srcOrd="1" destOrd="0" parTransId="{9000CA15-20C9-4089-87A1-3B3F0A6A6317}" sibTransId="{2341B813-8A9B-45CB-AA47-E186843B5CE4}"/>
    <dgm:cxn modelId="{F62D998C-A13F-4F58-8B59-A887E39D9FF9}" type="presOf" srcId="{8A603D1B-9B63-438E-8919-CAA0C076DAE3}" destId="{A4A59BFD-C3F0-4262-AE60-FC77D8E9F75D}" srcOrd="0" destOrd="0" presId="urn:microsoft.com/office/officeart/2005/8/layout/hList1"/>
    <dgm:cxn modelId="{C9258993-CC38-4160-A2A0-66A2E55B9617}" type="presOf" srcId="{94F55D5A-0874-4586-AC6D-3D806D27980D}" destId="{F22E9702-0E0C-43B0-92FA-9EB05E12ED45}" srcOrd="0" destOrd="0" presId="urn:microsoft.com/office/officeart/2005/8/layout/hList1"/>
    <dgm:cxn modelId="{6817C694-7F4A-423D-9182-526018EA8BAB}" srcId="{900BB3D8-DC39-440B-ABFC-27C4728E8BC2}" destId="{65CF4F09-5840-4B13-AC12-FC28C116C0BA}" srcOrd="3" destOrd="0" parTransId="{2013D9E8-C871-4075-87A0-C9531D20164E}" sibTransId="{0C84A582-A094-47B2-B496-89D9923DEAAF}"/>
    <dgm:cxn modelId="{5B1461A2-7C40-496C-9AEF-AA9259EEAA03}" srcId="{94F55D5A-0874-4586-AC6D-3D806D27980D}" destId="{8A603D1B-9B63-438E-8919-CAA0C076DAE3}" srcOrd="0" destOrd="0" parTransId="{79D6BC44-960F-4E4B-877A-BF3E6B4CB473}" sibTransId="{4CDD830B-DC76-412F-9D3A-A5F20FA9415D}"/>
    <dgm:cxn modelId="{AD9109AE-410C-4E21-8B01-E5FDF12356A1}" type="presOf" srcId="{DD04D56E-2C65-41EB-BBAF-5DF57D2D730E}" destId="{F79E0E61-1C05-42FF-A8F4-80B7EC8019BB}" srcOrd="0" destOrd="0" presId="urn:microsoft.com/office/officeart/2005/8/layout/hList1"/>
    <dgm:cxn modelId="{6DCFAAAF-492B-452B-8984-4A9962D98593}" type="presOf" srcId="{CB8CD51A-49AE-46F3-B75B-6E0C4F3D0993}" destId="{A4A59BFD-C3F0-4262-AE60-FC77D8E9F75D}" srcOrd="0" destOrd="1" presId="urn:microsoft.com/office/officeart/2005/8/layout/hList1"/>
    <dgm:cxn modelId="{4F5DBAB8-C88A-438B-B193-4559084745A8}" type="presOf" srcId="{FCD3A98D-75BC-4DB6-80E1-B252BDCB5FA7}" destId="{A24FACDF-7B1F-47D8-BAD2-6080A5BC8ED4}" srcOrd="0" destOrd="0" presId="urn:microsoft.com/office/officeart/2005/8/layout/hList1"/>
    <dgm:cxn modelId="{D98E97C3-DBF7-40A7-AF22-C77064EB23B0}" srcId="{900BB3D8-DC39-440B-ABFC-27C4728E8BC2}" destId="{62DC5814-781E-4046-B77C-70539A323E90}" srcOrd="2" destOrd="0" parTransId="{75F5418D-0BD0-4B87-A38D-EF66418C63BA}" sibTransId="{B8772858-6285-454A-AF59-EA0D7F5F46D6}"/>
    <dgm:cxn modelId="{1381F6C5-3853-4503-B489-E229A5190626}" srcId="{94F55D5A-0874-4586-AC6D-3D806D27980D}" destId="{CB8CD51A-49AE-46F3-B75B-6E0C4F3D0993}" srcOrd="1" destOrd="0" parTransId="{4CAB46AB-A77A-44D4-B01B-193A8115FFE6}" sibTransId="{162B49C6-3406-46D0-8426-860DEFC7ECA8}"/>
    <dgm:cxn modelId="{461CF4CB-8DE0-4499-B563-BDBD31003BB1}" type="presOf" srcId="{E226BCBC-E0A1-4D28-B3C1-14A7F7701E41}" destId="{F79E0E61-1C05-42FF-A8F4-80B7EC8019BB}" srcOrd="0" destOrd="1" presId="urn:microsoft.com/office/officeart/2005/8/layout/hList1"/>
    <dgm:cxn modelId="{7B2B89D2-AAC1-4606-8BA9-8B217A390344}" type="presOf" srcId="{9E02AF82-7F55-45D1-8843-F1AF764065EF}" destId="{85D136F5-F0C7-4479-AE28-972336D9D8F0}" srcOrd="0" destOrd="1" presId="urn:microsoft.com/office/officeart/2005/8/layout/hList1"/>
    <dgm:cxn modelId="{315FD4EC-1AF8-41AC-9A86-6983EA424900}" type="presOf" srcId="{2E4D2107-C70F-437B-B5CB-E8D9D2D264EF}" destId="{6CCC3BDD-1AFA-4A69-99C6-87594C4E1233}" srcOrd="0" destOrd="0" presId="urn:microsoft.com/office/officeart/2005/8/layout/hList1"/>
    <dgm:cxn modelId="{136BEEF9-18DB-44D5-B1F7-2697B378072A}" srcId="{2E4D2107-C70F-437B-B5CB-E8D9D2D264EF}" destId="{DD04D56E-2C65-41EB-BBAF-5DF57D2D730E}" srcOrd="0" destOrd="0" parTransId="{D896EC8D-FCF7-4921-B38D-175E2010FBDE}" sibTransId="{9B7BCF6D-12F5-438E-82C7-3C039A90D3FA}"/>
    <dgm:cxn modelId="{C2D28FFB-CCF2-4E1D-8A28-FBF39CD4481C}" srcId="{900BB3D8-DC39-440B-ABFC-27C4728E8BC2}" destId="{2E4D2107-C70F-437B-B5CB-E8D9D2D264EF}" srcOrd="1" destOrd="0" parTransId="{1D0C6CD3-7391-4196-983D-A62FE10E19D7}" sibTransId="{8121D4B9-535E-4B38-BBC3-94ABA6D791FA}"/>
    <dgm:cxn modelId="{4BC5D8D3-C977-4468-91A6-D4001BA1DE41}" type="presParOf" srcId="{0DF30D64-CD2F-4FE4-82AB-3A6C06CB9174}" destId="{26C28EA5-6A60-47FA-B205-85C3AFD200AE}" srcOrd="0" destOrd="0" presId="urn:microsoft.com/office/officeart/2005/8/layout/hList1"/>
    <dgm:cxn modelId="{FC7AF635-C2A0-445A-9674-9190A85168EF}" type="presParOf" srcId="{26C28EA5-6A60-47FA-B205-85C3AFD200AE}" destId="{F22E9702-0E0C-43B0-92FA-9EB05E12ED45}" srcOrd="0" destOrd="0" presId="urn:microsoft.com/office/officeart/2005/8/layout/hList1"/>
    <dgm:cxn modelId="{FB13D250-89A5-4B48-9C66-F0A0D52996C5}" type="presParOf" srcId="{26C28EA5-6A60-47FA-B205-85C3AFD200AE}" destId="{A4A59BFD-C3F0-4262-AE60-FC77D8E9F75D}" srcOrd="1" destOrd="0" presId="urn:microsoft.com/office/officeart/2005/8/layout/hList1"/>
    <dgm:cxn modelId="{64DD989B-4F5E-4B7A-AB4A-7BBC342D006C}" type="presParOf" srcId="{0DF30D64-CD2F-4FE4-82AB-3A6C06CB9174}" destId="{B05DD778-963F-40C1-AC3C-4B0C0DC4D815}" srcOrd="1" destOrd="0" presId="urn:microsoft.com/office/officeart/2005/8/layout/hList1"/>
    <dgm:cxn modelId="{67BF2CC0-01E4-4585-AEEC-4B1C8ED8BE64}" type="presParOf" srcId="{0DF30D64-CD2F-4FE4-82AB-3A6C06CB9174}" destId="{E21A3037-4092-475B-971E-1E8C85909B95}" srcOrd="2" destOrd="0" presId="urn:microsoft.com/office/officeart/2005/8/layout/hList1"/>
    <dgm:cxn modelId="{E139248C-4505-4789-AC91-00D84FA597B9}" type="presParOf" srcId="{E21A3037-4092-475B-971E-1E8C85909B95}" destId="{6CCC3BDD-1AFA-4A69-99C6-87594C4E1233}" srcOrd="0" destOrd="0" presId="urn:microsoft.com/office/officeart/2005/8/layout/hList1"/>
    <dgm:cxn modelId="{BAD05BC9-91C8-40A3-93DD-9CB7E6F9689C}" type="presParOf" srcId="{E21A3037-4092-475B-971E-1E8C85909B95}" destId="{F79E0E61-1C05-42FF-A8F4-80B7EC8019BB}" srcOrd="1" destOrd="0" presId="urn:microsoft.com/office/officeart/2005/8/layout/hList1"/>
    <dgm:cxn modelId="{5F2B457E-4B72-4401-826B-F56478ED7368}" type="presParOf" srcId="{0DF30D64-CD2F-4FE4-82AB-3A6C06CB9174}" destId="{F3F04802-7146-406B-B1D9-6CCE8A5A666B}" srcOrd="3" destOrd="0" presId="urn:microsoft.com/office/officeart/2005/8/layout/hList1"/>
    <dgm:cxn modelId="{2D37F692-0FA5-485E-9FEC-73D94E1300B9}" type="presParOf" srcId="{0DF30D64-CD2F-4FE4-82AB-3A6C06CB9174}" destId="{CB99EF7C-28F7-4188-A479-CD2582AA6B38}" srcOrd="4" destOrd="0" presId="urn:microsoft.com/office/officeart/2005/8/layout/hList1"/>
    <dgm:cxn modelId="{0451039F-74A6-4E59-A179-754CA2E4D10E}" type="presParOf" srcId="{CB99EF7C-28F7-4188-A479-CD2582AA6B38}" destId="{90E42693-7BFB-4319-883A-19EB00A7FCE5}" srcOrd="0" destOrd="0" presId="urn:microsoft.com/office/officeart/2005/8/layout/hList1"/>
    <dgm:cxn modelId="{FFF53B24-12F5-4173-8681-B49BBC048B53}" type="presParOf" srcId="{CB99EF7C-28F7-4188-A479-CD2582AA6B38}" destId="{A24FACDF-7B1F-47D8-BAD2-6080A5BC8ED4}" srcOrd="1" destOrd="0" presId="urn:microsoft.com/office/officeart/2005/8/layout/hList1"/>
    <dgm:cxn modelId="{3AEBD8D6-78F5-4330-87B1-02A9CD5EFA77}" type="presParOf" srcId="{0DF30D64-CD2F-4FE4-82AB-3A6C06CB9174}" destId="{8251544B-58B2-4E51-AD54-0F8A0420C565}" srcOrd="5" destOrd="0" presId="urn:microsoft.com/office/officeart/2005/8/layout/hList1"/>
    <dgm:cxn modelId="{004729B2-0787-4A20-9037-10CCDF2D74E0}" type="presParOf" srcId="{0DF30D64-CD2F-4FE4-82AB-3A6C06CB9174}" destId="{92EC4FE0-977E-4DBB-BF1E-CE81F0D39297}" srcOrd="6" destOrd="0" presId="urn:microsoft.com/office/officeart/2005/8/layout/hList1"/>
    <dgm:cxn modelId="{48FC502B-B320-467A-8BDC-872F3F645E9C}" type="presParOf" srcId="{92EC4FE0-977E-4DBB-BF1E-CE81F0D39297}" destId="{16123AE0-B517-4187-9CB5-268E4F97EE7A}" srcOrd="0" destOrd="0" presId="urn:microsoft.com/office/officeart/2005/8/layout/hList1"/>
    <dgm:cxn modelId="{A682EB38-6BE6-4B27-B0C4-C5549A005C3F}" type="presParOf" srcId="{92EC4FE0-977E-4DBB-BF1E-CE81F0D39297}" destId="{85D136F5-F0C7-4479-AE28-972336D9D8F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D036EE-4F0C-4046-BF36-E0B8DAC3D24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EF78AA2-8A02-4295-8F18-19D3EE6BB636}">
      <dgm:prSet/>
      <dgm:spPr/>
      <dgm:t>
        <a:bodyPr/>
        <a:lstStyle/>
        <a:p>
          <a:r>
            <a:rPr lang="en-US"/>
            <a:t>Issue: does a board censure of a board member violate the First Amendment </a:t>
          </a:r>
        </a:p>
      </dgm:t>
    </dgm:pt>
    <dgm:pt modelId="{6E32C21C-AB40-4DE1-A8AF-062E84AD8A4D}" type="parTrans" cxnId="{A1524BD1-72F8-4695-90EA-FC4940FADDDD}">
      <dgm:prSet/>
      <dgm:spPr/>
      <dgm:t>
        <a:bodyPr/>
        <a:lstStyle/>
        <a:p>
          <a:endParaRPr lang="en-US"/>
        </a:p>
      </dgm:t>
    </dgm:pt>
    <dgm:pt modelId="{FCF899E2-517F-461B-8471-1062B629FEA2}" type="sibTrans" cxnId="{A1524BD1-72F8-4695-90EA-FC4940FADDDD}">
      <dgm:prSet/>
      <dgm:spPr/>
      <dgm:t>
        <a:bodyPr/>
        <a:lstStyle/>
        <a:p>
          <a:endParaRPr lang="en-US"/>
        </a:p>
      </dgm:t>
    </dgm:pt>
    <dgm:pt modelId="{AA2E1A60-4FE8-4858-A006-573E4226A7AE}">
      <dgm:prSet/>
      <dgm:spPr/>
      <dgm:t>
        <a:bodyPr/>
        <a:lstStyle/>
        <a:p>
          <a:r>
            <a:rPr lang="en-US"/>
            <a:t>Holding: no! </a:t>
          </a:r>
        </a:p>
      </dgm:t>
    </dgm:pt>
    <dgm:pt modelId="{4A9F946E-94D7-4B59-96A9-FEF72EDFF0B0}" type="parTrans" cxnId="{2A5FA21C-1C3D-4B19-A6AF-2BE621A1E803}">
      <dgm:prSet/>
      <dgm:spPr/>
      <dgm:t>
        <a:bodyPr/>
        <a:lstStyle/>
        <a:p>
          <a:endParaRPr lang="en-US"/>
        </a:p>
      </dgm:t>
    </dgm:pt>
    <dgm:pt modelId="{941F0AB7-9399-4C42-9BBC-C5D1474F1CED}" type="sibTrans" cxnId="{2A5FA21C-1C3D-4B19-A6AF-2BE621A1E803}">
      <dgm:prSet/>
      <dgm:spPr/>
      <dgm:t>
        <a:bodyPr/>
        <a:lstStyle/>
        <a:p>
          <a:endParaRPr lang="en-US"/>
        </a:p>
      </dgm:t>
    </dgm:pt>
    <dgm:pt modelId="{BC77EAC2-B233-4371-B711-4578AAA5AE3A}">
      <dgm:prSet/>
      <dgm:spPr/>
      <dgm:t>
        <a:bodyPr/>
        <a:lstStyle/>
        <a:p>
          <a:r>
            <a:rPr lang="en-US"/>
            <a:t>Unanimous opinion written by Justice Gorsuch </a:t>
          </a:r>
        </a:p>
      </dgm:t>
    </dgm:pt>
    <dgm:pt modelId="{D97756FD-2912-435C-A385-D8FEC0B674DB}" type="parTrans" cxnId="{31ACD193-DB78-4322-A265-C229352968DD}">
      <dgm:prSet/>
      <dgm:spPr/>
      <dgm:t>
        <a:bodyPr/>
        <a:lstStyle/>
        <a:p>
          <a:endParaRPr lang="en-US"/>
        </a:p>
      </dgm:t>
    </dgm:pt>
    <dgm:pt modelId="{7571C578-04CD-4D34-A097-3192A7EC01B3}" type="sibTrans" cxnId="{31ACD193-DB78-4322-A265-C229352968DD}">
      <dgm:prSet/>
      <dgm:spPr/>
      <dgm:t>
        <a:bodyPr/>
        <a:lstStyle/>
        <a:p>
          <a:endParaRPr lang="en-US"/>
        </a:p>
      </dgm:t>
    </dgm:pt>
    <dgm:pt modelId="{92C47EF3-EEFD-4E0F-B174-D89091DD814E}">
      <dgm:prSet/>
      <dgm:spPr/>
      <dgm:t>
        <a:bodyPr/>
        <a:lstStyle/>
        <a:p>
          <a:r>
            <a:rPr lang="en-US"/>
            <a:t>Tenth Circuit agrees: </a:t>
          </a:r>
          <a:r>
            <a:rPr lang="en-US" i="1"/>
            <a:t>Phelan v. Laramie County Community College Board of Trustees</a:t>
          </a:r>
          <a:r>
            <a:rPr lang="en-US"/>
            <a:t>, 235 F.3d 1243 (10th Cir. 2000) (censure is simply a “statement” of the board’s disapproval)</a:t>
          </a:r>
        </a:p>
      </dgm:t>
    </dgm:pt>
    <dgm:pt modelId="{7EF32E2D-F00B-459D-8DA2-54D98DCB3AF0}" type="parTrans" cxnId="{FDF014C9-31AC-45DF-8CA9-E02C98794D87}">
      <dgm:prSet/>
      <dgm:spPr/>
      <dgm:t>
        <a:bodyPr/>
        <a:lstStyle/>
        <a:p>
          <a:endParaRPr lang="en-US"/>
        </a:p>
      </dgm:t>
    </dgm:pt>
    <dgm:pt modelId="{DB6BCDC6-E062-4809-AF0B-D1E2B9F95B19}" type="sibTrans" cxnId="{FDF014C9-31AC-45DF-8CA9-E02C98794D87}">
      <dgm:prSet/>
      <dgm:spPr/>
      <dgm:t>
        <a:bodyPr/>
        <a:lstStyle/>
        <a:p>
          <a:endParaRPr lang="en-US"/>
        </a:p>
      </dgm:t>
    </dgm:pt>
    <dgm:pt modelId="{C2C925B1-AC62-4DA8-A5BC-10B1B17D90BB}" type="pres">
      <dgm:prSet presAssocID="{67D036EE-4F0C-4046-BF36-E0B8DAC3D246}" presName="linear" presStyleCnt="0">
        <dgm:presLayoutVars>
          <dgm:animLvl val="lvl"/>
          <dgm:resizeHandles val="exact"/>
        </dgm:presLayoutVars>
      </dgm:prSet>
      <dgm:spPr/>
    </dgm:pt>
    <dgm:pt modelId="{B23E5A87-EC8F-4A69-812A-14EA55B7DB32}" type="pres">
      <dgm:prSet presAssocID="{FEF78AA2-8A02-4295-8F18-19D3EE6BB636}" presName="parentText" presStyleLbl="node1" presStyleIdx="0" presStyleCnt="4">
        <dgm:presLayoutVars>
          <dgm:chMax val="0"/>
          <dgm:bulletEnabled val="1"/>
        </dgm:presLayoutVars>
      </dgm:prSet>
      <dgm:spPr/>
    </dgm:pt>
    <dgm:pt modelId="{70042501-00EF-4AA5-AF9B-B68BC3E52298}" type="pres">
      <dgm:prSet presAssocID="{FCF899E2-517F-461B-8471-1062B629FEA2}" presName="spacer" presStyleCnt="0"/>
      <dgm:spPr/>
    </dgm:pt>
    <dgm:pt modelId="{6E62CDF3-F8FB-465D-BF9B-738EC91FCC8A}" type="pres">
      <dgm:prSet presAssocID="{AA2E1A60-4FE8-4858-A006-573E4226A7AE}" presName="parentText" presStyleLbl="node1" presStyleIdx="1" presStyleCnt="4">
        <dgm:presLayoutVars>
          <dgm:chMax val="0"/>
          <dgm:bulletEnabled val="1"/>
        </dgm:presLayoutVars>
      </dgm:prSet>
      <dgm:spPr/>
    </dgm:pt>
    <dgm:pt modelId="{F0146B94-AFF6-42F0-9E74-A96ABF31C70F}" type="pres">
      <dgm:prSet presAssocID="{941F0AB7-9399-4C42-9BBC-C5D1474F1CED}" presName="spacer" presStyleCnt="0"/>
      <dgm:spPr/>
    </dgm:pt>
    <dgm:pt modelId="{3DAB195E-8762-48C3-A284-91AE7B35FC2F}" type="pres">
      <dgm:prSet presAssocID="{BC77EAC2-B233-4371-B711-4578AAA5AE3A}" presName="parentText" presStyleLbl="node1" presStyleIdx="2" presStyleCnt="4">
        <dgm:presLayoutVars>
          <dgm:chMax val="0"/>
          <dgm:bulletEnabled val="1"/>
        </dgm:presLayoutVars>
      </dgm:prSet>
      <dgm:spPr/>
    </dgm:pt>
    <dgm:pt modelId="{8C5EFC16-264A-41EA-8A33-F647488E809F}" type="pres">
      <dgm:prSet presAssocID="{7571C578-04CD-4D34-A097-3192A7EC01B3}" presName="spacer" presStyleCnt="0"/>
      <dgm:spPr/>
    </dgm:pt>
    <dgm:pt modelId="{E2BE3BE9-5888-4B05-9C03-5D83FDC5A10B}" type="pres">
      <dgm:prSet presAssocID="{92C47EF3-EEFD-4E0F-B174-D89091DD814E}" presName="parentText" presStyleLbl="node1" presStyleIdx="3" presStyleCnt="4">
        <dgm:presLayoutVars>
          <dgm:chMax val="0"/>
          <dgm:bulletEnabled val="1"/>
        </dgm:presLayoutVars>
      </dgm:prSet>
      <dgm:spPr/>
    </dgm:pt>
  </dgm:ptLst>
  <dgm:cxnLst>
    <dgm:cxn modelId="{D6817B14-5D0B-49D5-8090-D4220183563D}" type="presOf" srcId="{FEF78AA2-8A02-4295-8F18-19D3EE6BB636}" destId="{B23E5A87-EC8F-4A69-812A-14EA55B7DB32}" srcOrd="0" destOrd="0" presId="urn:microsoft.com/office/officeart/2005/8/layout/vList2"/>
    <dgm:cxn modelId="{2A5FA21C-1C3D-4B19-A6AF-2BE621A1E803}" srcId="{67D036EE-4F0C-4046-BF36-E0B8DAC3D246}" destId="{AA2E1A60-4FE8-4858-A006-573E4226A7AE}" srcOrd="1" destOrd="0" parTransId="{4A9F946E-94D7-4B59-96A9-FEF72EDFF0B0}" sibTransId="{941F0AB7-9399-4C42-9BBC-C5D1474F1CED}"/>
    <dgm:cxn modelId="{7BA5672F-4FDD-4C19-8FF2-952B40AD192C}" type="presOf" srcId="{BC77EAC2-B233-4371-B711-4578AAA5AE3A}" destId="{3DAB195E-8762-48C3-A284-91AE7B35FC2F}" srcOrd="0" destOrd="0" presId="urn:microsoft.com/office/officeart/2005/8/layout/vList2"/>
    <dgm:cxn modelId="{7BB89B86-5445-4524-98F2-C021A2444C24}" type="presOf" srcId="{AA2E1A60-4FE8-4858-A006-573E4226A7AE}" destId="{6E62CDF3-F8FB-465D-BF9B-738EC91FCC8A}" srcOrd="0" destOrd="0" presId="urn:microsoft.com/office/officeart/2005/8/layout/vList2"/>
    <dgm:cxn modelId="{31ACD193-DB78-4322-A265-C229352968DD}" srcId="{67D036EE-4F0C-4046-BF36-E0B8DAC3D246}" destId="{BC77EAC2-B233-4371-B711-4578AAA5AE3A}" srcOrd="2" destOrd="0" parTransId="{D97756FD-2912-435C-A385-D8FEC0B674DB}" sibTransId="{7571C578-04CD-4D34-A097-3192A7EC01B3}"/>
    <dgm:cxn modelId="{9FE722B4-4046-4BF3-94EE-C49C1381FFBB}" type="presOf" srcId="{67D036EE-4F0C-4046-BF36-E0B8DAC3D246}" destId="{C2C925B1-AC62-4DA8-A5BC-10B1B17D90BB}" srcOrd="0" destOrd="0" presId="urn:microsoft.com/office/officeart/2005/8/layout/vList2"/>
    <dgm:cxn modelId="{C75549C5-2834-4F59-A653-51E0A7B19870}" type="presOf" srcId="{92C47EF3-EEFD-4E0F-B174-D89091DD814E}" destId="{E2BE3BE9-5888-4B05-9C03-5D83FDC5A10B}" srcOrd="0" destOrd="0" presId="urn:microsoft.com/office/officeart/2005/8/layout/vList2"/>
    <dgm:cxn modelId="{FDF014C9-31AC-45DF-8CA9-E02C98794D87}" srcId="{67D036EE-4F0C-4046-BF36-E0B8DAC3D246}" destId="{92C47EF3-EEFD-4E0F-B174-D89091DD814E}" srcOrd="3" destOrd="0" parTransId="{7EF32E2D-F00B-459D-8DA2-54D98DCB3AF0}" sibTransId="{DB6BCDC6-E062-4809-AF0B-D1E2B9F95B19}"/>
    <dgm:cxn modelId="{A1524BD1-72F8-4695-90EA-FC4940FADDDD}" srcId="{67D036EE-4F0C-4046-BF36-E0B8DAC3D246}" destId="{FEF78AA2-8A02-4295-8F18-19D3EE6BB636}" srcOrd="0" destOrd="0" parTransId="{6E32C21C-AB40-4DE1-A8AF-062E84AD8A4D}" sibTransId="{FCF899E2-517F-461B-8471-1062B629FEA2}"/>
    <dgm:cxn modelId="{C2E8773C-DD42-4FA2-944A-CD6A993C35B0}" type="presParOf" srcId="{C2C925B1-AC62-4DA8-A5BC-10B1B17D90BB}" destId="{B23E5A87-EC8F-4A69-812A-14EA55B7DB32}" srcOrd="0" destOrd="0" presId="urn:microsoft.com/office/officeart/2005/8/layout/vList2"/>
    <dgm:cxn modelId="{31D23F94-B2DC-4C63-964E-756043A55F8D}" type="presParOf" srcId="{C2C925B1-AC62-4DA8-A5BC-10B1B17D90BB}" destId="{70042501-00EF-4AA5-AF9B-B68BC3E52298}" srcOrd="1" destOrd="0" presId="urn:microsoft.com/office/officeart/2005/8/layout/vList2"/>
    <dgm:cxn modelId="{655E9EE5-05CF-49A2-BADA-4EA6880EDE08}" type="presParOf" srcId="{C2C925B1-AC62-4DA8-A5BC-10B1B17D90BB}" destId="{6E62CDF3-F8FB-465D-BF9B-738EC91FCC8A}" srcOrd="2" destOrd="0" presId="urn:microsoft.com/office/officeart/2005/8/layout/vList2"/>
    <dgm:cxn modelId="{7E5DBB52-8445-4DA8-B809-542BE7D0E6BD}" type="presParOf" srcId="{C2C925B1-AC62-4DA8-A5BC-10B1B17D90BB}" destId="{F0146B94-AFF6-42F0-9E74-A96ABF31C70F}" srcOrd="3" destOrd="0" presId="urn:microsoft.com/office/officeart/2005/8/layout/vList2"/>
    <dgm:cxn modelId="{022153DA-D3AD-420E-B65B-F1F3AD8FD1CC}" type="presParOf" srcId="{C2C925B1-AC62-4DA8-A5BC-10B1B17D90BB}" destId="{3DAB195E-8762-48C3-A284-91AE7B35FC2F}" srcOrd="4" destOrd="0" presId="urn:microsoft.com/office/officeart/2005/8/layout/vList2"/>
    <dgm:cxn modelId="{7E8E6779-0AB7-4C1D-B279-22179C4B4DE7}" type="presParOf" srcId="{C2C925B1-AC62-4DA8-A5BC-10B1B17D90BB}" destId="{8C5EFC16-264A-41EA-8A33-F647488E809F}" srcOrd="5" destOrd="0" presId="urn:microsoft.com/office/officeart/2005/8/layout/vList2"/>
    <dgm:cxn modelId="{2FFA8D7E-1DAE-4C97-973D-108B30F9EC1A}" type="presParOf" srcId="{C2C925B1-AC62-4DA8-A5BC-10B1B17D90BB}" destId="{E2BE3BE9-5888-4B05-9C03-5D83FDC5A10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3FBF814-FA0D-471A-99A8-A9AEA9FD18C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42DC89A-CA82-4A9F-876B-71BCCB3888DE}">
      <dgm:prSet/>
      <dgm:spPr/>
      <dgm:t>
        <a:bodyPr/>
        <a:lstStyle/>
        <a:p>
          <a:r>
            <a:rPr lang="en-US"/>
            <a:t>As Justice Gorsuch describes in his opinion David Wilson’s tenure on the Houston Community College board was “stormy”</a:t>
          </a:r>
        </a:p>
      </dgm:t>
    </dgm:pt>
    <dgm:pt modelId="{12B18067-6E53-4C6A-8AA8-C051B778EE96}" type="parTrans" cxnId="{74FFFD1B-355A-443B-9DCF-6DF6807A2C4F}">
      <dgm:prSet/>
      <dgm:spPr/>
      <dgm:t>
        <a:bodyPr/>
        <a:lstStyle/>
        <a:p>
          <a:endParaRPr lang="en-US"/>
        </a:p>
      </dgm:t>
    </dgm:pt>
    <dgm:pt modelId="{6CF18C8F-A345-4811-AC11-6A172E785D17}" type="sibTrans" cxnId="{74FFFD1B-355A-443B-9DCF-6DF6807A2C4F}">
      <dgm:prSet/>
      <dgm:spPr/>
      <dgm:t>
        <a:bodyPr/>
        <a:lstStyle/>
        <a:p>
          <a:endParaRPr lang="en-US"/>
        </a:p>
      </dgm:t>
    </dgm:pt>
    <dgm:pt modelId="{F5635EC6-8FC3-41E8-B064-A92BDA64C23D}">
      <dgm:prSet/>
      <dgm:spPr/>
      <dgm:t>
        <a:bodyPr/>
        <a:lstStyle/>
        <a:p>
          <a:r>
            <a:rPr lang="en-US"/>
            <a:t>He accused the board of violating its bylaws and ethics rules in the media</a:t>
          </a:r>
        </a:p>
      </dgm:t>
    </dgm:pt>
    <dgm:pt modelId="{6E1CF86F-3A69-4D47-92D5-4130002611B2}" type="parTrans" cxnId="{E7707CA2-E251-4B21-B1FC-A2BE99FAEB51}">
      <dgm:prSet/>
      <dgm:spPr/>
      <dgm:t>
        <a:bodyPr/>
        <a:lstStyle/>
        <a:p>
          <a:endParaRPr lang="en-US"/>
        </a:p>
      </dgm:t>
    </dgm:pt>
    <dgm:pt modelId="{69D0C472-2734-4ACC-BE33-C4C787A1CC77}" type="sibTrans" cxnId="{E7707CA2-E251-4B21-B1FC-A2BE99FAEB51}">
      <dgm:prSet/>
      <dgm:spPr/>
      <dgm:t>
        <a:bodyPr/>
        <a:lstStyle/>
        <a:p>
          <a:endParaRPr lang="en-US"/>
        </a:p>
      </dgm:t>
    </dgm:pt>
    <dgm:pt modelId="{98E630A0-84EA-47B9-AFF6-809A36A5570C}">
      <dgm:prSet/>
      <dgm:spPr/>
      <dgm:t>
        <a:bodyPr/>
        <a:lstStyle/>
        <a:p>
          <a:r>
            <a:rPr lang="en-US"/>
            <a:t>He hired a private investigator to determine whether another board member lived in the district which elected her</a:t>
          </a:r>
        </a:p>
      </dgm:t>
    </dgm:pt>
    <dgm:pt modelId="{2346BFA3-4D83-4CDB-B14B-C3D033192A37}" type="parTrans" cxnId="{C28286BD-6D6A-4BA3-A002-64CABA110534}">
      <dgm:prSet/>
      <dgm:spPr/>
      <dgm:t>
        <a:bodyPr/>
        <a:lstStyle/>
        <a:p>
          <a:endParaRPr lang="en-US"/>
        </a:p>
      </dgm:t>
    </dgm:pt>
    <dgm:pt modelId="{6ADE6E98-3401-4C5D-B2DD-7A54DE947A2A}" type="sibTrans" cxnId="{C28286BD-6D6A-4BA3-A002-64CABA110534}">
      <dgm:prSet/>
      <dgm:spPr/>
      <dgm:t>
        <a:bodyPr/>
        <a:lstStyle/>
        <a:p>
          <a:endParaRPr lang="en-US"/>
        </a:p>
      </dgm:t>
    </dgm:pt>
    <dgm:pt modelId="{E798A6AF-CB90-4B7E-B047-6C265F1BB0A9}">
      <dgm:prSet/>
      <dgm:spPr/>
      <dgm:t>
        <a:bodyPr/>
        <a:lstStyle/>
        <a:p>
          <a:r>
            <a:rPr lang="en-US"/>
            <a:t>He repeatedly sued the board—before the censure legal fees were $270K</a:t>
          </a:r>
        </a:p>
      </dgm:t>
    </dgm:pt>
    <dgm:pt modelId="{7A3C2864-8F45-4F67-AC8B-33618851366F}" type="parTrans" cxnId="{2EF8056C-576F-479B-982C-B038F2090270}">
      <dgm:prSet/>
      <dgm:spPr/>
      <dgm:t>
        <a:bodyPr/>
        <a:lstStyle/>
        <a:p>
          <a:endParaRPr lang="en-US"/>
        </a:p>
      </dgm:t>
    </dgm:pt>
    <dgm:pt modelId="{AD9EA547-26BA-443F-903C-BE0C408AAD55}" type="sibTrans" cxnId="{2EF8056C-576F-479B-982C-B038F2090270}">
      <dgm:prSet/>
      <dgm:spPr/>
      <dgm:t>
        <a:bodyPr/>
        <a:lstStyle/>
        <a:p>
          <a:endParaRPr lang="en-US"/>
        </a:p>
      </dgm:t>
    </dgm:pt>
    <dgm:pt modelId="{6947C2BC-B8C9-4800-8CE2-69000AC29535}" type="pres">
      <dgm:prSet presAssocID="{13FBF814-FA0D-471A-99A8-A9AEA9FD18CD}" presName="linear" presStyleCnt="0">
        <dgm:presLayoutVars>
          <dgm:animLvl val="lvl"/>
          <dgm:resizeHandles val="exact"/>
        </dgm:presLayoutVars>
      </dgm:prSet>
      <dgm:spPr/>
    </dgm:pt>
    <dgm:pt modelId="{EF6511DD-512B-4621-BC21-EB6DD78FC9E1}" type="pres">
      <dgm:prSet presAssocID="{642DC89A-CA82-4A9F-876B-71BCCB3888DE}" presName="parentText" presStyleLbl="node1" presStyleIdx="0" presStyleCnt="4">
        <dgm:presLayoutVars>
          <dgm:chMax val="0"/>
          <dgm:bulletEnabled val="1"/>
        </dgm:presLayoutVars>
      </dgm:prSet>
      <dgm:spPr/>
    </dgm:pt>
    <dgm:pt modelId="{3D0B96A2-4F9B-40CB-B545-8E580DB7FBB9}" type="pres">
      <dgm:prSet presAssocID="{6CF18C8F-A345-4811-AC11-6A172E785D17}" presName="spacer" presStyleCnt="0"/>
      <dgm:spPr/>
    </dgm:pt>
    <dgm:pt modelId="{BF8A94E7-53F3-453B-B8C6-B6C960F6EECF}" type="pres">
      <dgm:prSet presAssocID="{F5635EC6-8FC3-41E8-B064-A92BDA64C23D}" presName="parentText" presStyleLbl="node1" presStyleIdx="1" presStyleCnt="4">
        <dgm:presLayoutVars>
          <dgm:chMax val="0"/>
          <dgm:bulletEnabled val="1"/>
        </dgm:presLayoutVars>
      </dgm:prSet>
      <dgm:spPr/>
    </dgm:pt>
    <dgm:pt modelId="{3799C19E-C5EB-4463-B1C2-D6A51474C709}" type="pres">
      <dgm:prSet presAssocID="{69D0C472-2734-4ACC-BE33-C4C787A1CC77}" presName="spacer" presStyleCnt="0"/>
      <dgm:spPr/>
    </dgm:pt>
    <dgm:pt modelId="{96C2493E-5F33-4D84-82E1-2322972B9EC0}" type="pres">
      <dgm:prSet presAssocID="{98E630A0-84EA-47B9-AFF6-809A36A5570C}" presName="parentText" presStyleLbl="node1" presStyleIdx="2" presStyleCnt="4">
        <dgm:presLayoutVars>
          <dgm:chMax val="0"/>
          <dgm:bulletEnabled val="1"/>
        </dgm:presLayoutVars>
      </dgm:prSet>
      <dgm:spPr/>
    </dgm:pt>
    <dgm:pt modelId="{4AB75652-2876-417B-AD56-DBEE3E0F48A0}" type="pres">
      <dgm:prSet presAssocID="{6ADE6E98-3401-4C5D-B2DD-7A54DE947A2A}" presName="spacer" presStyleCnt="0"/>
      <dgm:spPr/>
    </dgm:pt>
    <dgm:pt modelId="{F3C05947-A2EA-4A20-8719-213F812C6AC2}" type="pres">
      <dgm:prSet presAssocID="{E798A6AF-CB90-4B7E-B047-6C265F1BB0A9}" presName="parentText" presStyleLbl="node1" presStyleIdx="3" presStyleCnt="4">
        <dgm:presLayoutVars>
          <dgm:chMax val="0"/>
          <dgm:bulletEnabled val="1"/>
        </dgm:presLayoutVars>
      </dgm:prSet>
      <dgm:spPr/>
    </dgm:pt>
  </dgm:ptLst>
  <dgm:cxnLst>
    <dgm:cxn modelId="{D9A7A216-9471-49A4-884F-FF683D02B01F}" type="presOf" srcId="{E798A6AF-CB90-4B7E-B047-6C265F1BB0A9}" destId="{F3C05947-A2EA-4A20-8719-213F812C6AC2}" srcOrd="0" destOrd="0" presId="urn:microsoft.com/office/officeart/2005/8/layout/vList2"/>
    <dgm:cxn modelId="{74FFFD1B-355A-443B-9DCF-6DF6807A2C4F}" srcId="{13FBF814-FA0D-471A-99A8-A9AEA9FD18CD}" destId="{642DC89A-CA82-4A9F-876B-71BCCB3888DE}" srcOrd="0" destOrd="0" parTransId="{12B18067-6E53-4C6A-8AA8-C051B778EE96}" sibTransId="{6CF18C8F-A345-4811-AC11-6A172E785D17}"/>
    <dgm:cxn modelId="{2EF8056C-576F-479B-982C-B038F2090270}" srcId="{13FBF814-FA0D-471A-99A8-A9AEA9FD18CD}" destId="{E798A6AF-CB90-4B7E-B047-6C265F1BB0A9}" srcOrd="3" destOrd="0" parTransId="{7A3C2864-8F45-4F67-AC8B-33618851366F}" sibTransId="{AD9EA547-26BA-443F-903C-BE0C408AAD55}"/>
    <dgm:cxn modelId="{39E28457-164A-4BAA-AFBA-0879F894BF3C}" type="presOf" srcId="{13FBF814-FA0D-471A-99A8-A9AEA9FD18CD}" destId="{6947C2BC-B8C9-4800-8CE2-69000AC29535}" srcOrd="0" destOrd="0" presId="urn:microsoft.com/office/officeart/2005/8/layout/vList2"/>
    <dgm:cxn modelId="{DB2B3E9A-D44E-4ECC-9DDA-AC7EEFD5CE52}" type="presOf" srcId="{F5635EC6-8FC3-41E8-B064-A92BDA64C23D}" destId="{BF8A94E7-53F3-453B-B8C6-B6C960F6EECF}" srcOrd="0" destOrd="0" presId="urn:microsoft.com/office/officeart/2005/8/layout/vList2"/>
    <dgm:cxn modelId="{E7707CA2-E251-4B21-B1FC-A2BE99FAEB51}" srcId="{13FBF814-FA0D-471A-99A8-A9AEA9FD18CD}" destId="{F5635EC6-8FC3-41E8-B064-A92BDA64C23D}" srcOrd="1" destOrd="0" parTransId="{6E1CF86F-3A69-4D47-92D5-4130002611B2}" sibTransId="{69D0C472-2734-4ACC-BE33-C4C787A1CC77}"/>
    <dgm:cxn modelId="{22BA42B5-8FD8-47A7-A8FF-A5406064DE7A}" type="presOf" srcId="{642DC89A-CA82-4A9F-876B-71BCCB3888DE}" destId="{EF6511DD-512B-4621-BC21-EB6DD78FC9E1}" srcOrd="0" destOrd="0" presId="urn:microsoft.com/office/officeart/2005/8/layout/vList2"/>
    <dgm:cxn modelId="{C28286BD-6D6A-4BA3-A002-64CABA110534}" srcId="{13FBF814-FA0D-471A-99A8-A9AEA9FD18CD}" destId="{98E630A0-84EA-47B9-AFF6-809A36A5570C}" srcOrd="2" destOrd="0" parTransId="{2346BFA3-4D83-4CDB-B14B-C3D033192A37}" sibTransId="{6ADE6E98-3401-4C5D-B2DD-7A54DE947A2A}"/>
    <dgm:cxn modelId="{F7D7C0E9-8B40-4D22-8F2F-999734A2BB8C}" type="presOf" srcId="{98E630A0-84EA-47B9-AFF6-809A36A5570C}" destId="{96C2493E-5F33-4D84-82E1-2322972B9EC0}" srcOrd="0" destOrd="0" presId="urn:microsoft.com/office/officeart/2005/8/layout/vList2"/>
    <dgm:cxn modelId="{206B8DD6-9A90-4B12-BF6C-FD77C5FD5856}" type="presParOf" srcId="{6947C2BC-B8C9-4800-8CE2-69000AC29535}" destId="{EF6511DD-512B-4621-BC21-EB6DD78FC9E1}" srcOrd="0" destOrd="0" presId="urn:microsoft.com/office/officeart/2005/8/layout/vList2"/>
    <dgm:cxn modelId="{EB00DC50-18EB-42BF-8C5D-ACAA0BF0D7EA}" type="presParOf" srcId="{6947C2BC-B8C9-4800-8CE2-69000AC29535}" destId="{3D0B96A2-4F9B-40CB-B545-8E580DB7FBB9}" srcOrd="1" destOrd="0" presId="urn:microsoft.com/office/officeart/2005/8/layout/vList2"/>
    <dgm:cxn modelId="{3A4857CB-2BB0-45C1-BD6B-852FFC001436}" type="presParOf" srcId="{6947C2BC-B8C9-4800-8CE2-69000AC29535}" destId="{BF8A94E7-53F3-453B-B8C6-B6C960F6EECF}" srcOrd="2" destOrd="0" presId="urn:microsoft.com/office/officeart/2005/8/layout/vList2"/>
    <dgm:cxn modelId="{90F5472C-899C-4973-9040-3936618002A2}" type="presParOf" srcId="{6947C2BC-B8C9-4800-8CE2-69000AC29535}" destId="{3799C19E-C5EB-4463-B1C2-D6A51474C709}" srcOrd="3" destOrd="0" presId="urn:microsoft.com/office/officeart/2005/8/layout/vList2"/>
    <dgm:cxn modelId="{8D064AD0-273F-4C04-8718-133CF78785A1}" type="presParOf" srcId="{6947C2BC-B8C9-4800-8CE2-69000AC29535}" destId="{96C2493E-5F33-4D84-82E1-2322972B9EC0}" srcOrd="4" destOrd="0" presId="urn:microsoft.com/office/officeart/2005/8/layout/vList2"/>
    <dgm:cxn modelId="{E93AE98B-32AB-414A-8F4E-13833C518FDE}" type="presParOf" srcId="{6947C2BC-B8C9-4800-8CE2-69000AC29535}" destId="{4AB75652-2876-417B-AD56-DBEE3E0F48A0}" srcOrd="5" destOrd="0" presId="urn:microsoft.com/office/officeart/2005/8/layout/vList2"/>
    <dgm:cxn modelId="{1F44EA6E-026F-429D-A1DC-614988FE959B}" type="presParOf" srcId="{6947C2BC-B8C9-4800-8CE2-69000AC29535}" destId="{F3C05947-A2EA-4A20-8719-213F812C6AC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D32DB21-B0CB-4FA5-95E5-2E076E35C9C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CFC345C-E200-4B17-B367-7B5FEEA833F6}">
      <dgm:prSet/>
      <dgm:spPr/>
      <dgm:t>
        <a:bodyPr/>
        <a:lstStyle/>
        <a:p>
          <a:r>
            <a:rPr lang="en-US"/>
            <a:t>“[E]lected bodies in this country have long exercised the power to censure their members. In fact, no one before us has cited any evidence suggesting that a purely verbal censure analogous to Mr. Wilson’s has ever been widely considered offensive to the First Amendment”</a:t>
          </a:r>
        </a:p>
      </dgm:t>
    </dgm:pt>
    <dgm:pt modelId="{9478883C-239E-4F96-9659-E0E2BC375A87}" type="parTrans" cxnId="{8CBF4BF6-66BA-4741-A319-9D77E6CA2DA3}">
      <dgm:prSet/>
      <dgm:spPr/>
      <dgm:t>
        <a:bodyPr/>
        <a:lstStyle/>
        <a:p>
          <a:endParaRPr lang="en-US"/>
        </a:p>
      </dgm:t>
    </dgm:pt>
    <dgm:pt modelId="{F11356E1-53F1-4DE7-99D0-7A46FBABA69E}" type="sibTrans" cxnId="{8CBF4BF6-66BA-4741-A319-9D77E6CA2DA3}">
      <dgm:prSet/>
      <dgm:spPr/>
      <dgm:t>
        <a:bodyPr/>
        <a:lstStyle/>
        <a:p>
          <a:endParaRPr lang="en-US"/>
        </a:p>
      </dgm:t>
    </dgm:pt>
    <dgm:pt modelId="{7207CA2F-FE5C-4374-ABA3-A236E589733E}">
      <dgm:prSet/>
      <dgm:spPr/>
      <dgm:t>
        <a:bodyPr/>
        <a:lstStyle/>
        <a:p>
          <a:r>
            <a:rPr lang="en-US"/>
            <a:t>The Court concluded a censure of a board member by a board isn’t an adverse action</a:t>
          </a:r>
        </a:p>
      </dgm:t>
    </dgm:pt>
    <dgm:pt modelId="{5552D18B-56A3-4625-A0D3-DEFDADCAEB15}" type="parTrans" cxnId="{CA5FA77A-B978-4507-88C5-D48910828DBD}">
      <dgm:prSet/>
      <dgm:spPr/>
      <dgm:t>
        <a:bodyPr/>
        <a:lstStyle/>
        <a:p>
          <a:endParaRPr lang="en-US"/>
        </a:p>
      </dgm:t>
    </dgm:pt>
    <dgm:pt modelId="{4CA1B7F2-F143-4193-B395-A620C18EB5AA}" type="sibTrans" cxnId="{CA5FA77A-B978-4507-88C5-D48910828DBD}">
      <dgm:prSet/>
      <dgm:spPr/>
      <dgm:t>
        <a:bodyPr/>
        <a:lstStyle/>
        <a:p>
          <a:endParaRPr lang="en-US"/>
        </a:p>
      </dgm:t>
    </dgm:pt>
    <dgm:pt modelId="{FC19AA2E-C467-4035-909F-6221188A8AB1}">
      <dgm:prSet/>
      <dgm:spPr/>
      <dgm:t>
        <a:bodyPr/>
        <a:lstStyle/>
        <a:p>
          <a:r>
            <a:rPr lang="en-US" dirty="0"/>
            <a:t>“In this country, we expect elected representatives to shoulder a degree of criticism about their public service from their constituents and their peers—and to continue exercising their free speech rights when the criticism comes” </a:t>
          </a:r>
        </a:p>
      </dgm:t>
    </dgm:pt>
    <dgm:pt modelId="{3849B066-42B3-4293-9C5E-66A499B51FF7}" type="parTrans" cxnId="{D33C7FCB-3E4C-4223-965F-1A59FF19D605}">
      <dgm:prSet/>
      <dgm:spPr/>
      <dgm:t>
        <a:bodyPr/>
        <a:lstStyle/>
        <a:p>
          <a:endParaRPr lang="en-US"/>
        </a:p>
      </dgm:t>
    </dgm:pt>
    <dgm:pt modelId="{5AE17F9E-A69F-44A4-A750-80F0C8902F42}" type="sibTrans" cxnId="{D33C7FCB-3E4C-4223-965F-1A59FF19D605}">
      <dgm:prSet/>
      <dgm:spPr/>
      <dgm:t>
        <a:bodyPr/>
        <a:lstStyle/>
        <a:p>
          <a:endParaRPr lang="en-US"/>
        </a:p>
      </dgm:t>
    </dgm:pt>
    <dgm:pt modelId="{B229134B-6DC1-4E28-BF31-2349D19441A7}">
      <dgm:prSet/>
      <dgm:spPr/>
      <dgm:t>
        <a:bodyPr/>
        <a:lstStyle/>
        <a:p>
          <a:r>
            <a:rPr lang="en-US" dirty="0"/>
            <a:t>Wilson can’t use the First Amendment “as a weapon to silence” his board colleagues who want to “speak freely on questions of government policy,” just as he does  </a:t>
          </a:r>
        </a:p>
      </dgm:t>
    </dgm:pt>
    <dgm:pt modelId="{3DC54280-0C61-4CB0-BB2C-09DC69F93F7D}" type="parTrans" cxnId="{E512FFE4-4E40-4B7A-B9E7-8BD7F7FD7094}">
      <dgm:prSet/>
      <dgm:spPr/>
      <dgm:t>
        <a:bodyPr/>
        <a:lstStyle/>
        <a:p>
          <a:endParaRPr lang="en-US"/>
        </a:p>
      </dgm:t>
    </dgm:pt>
    <dgm:pt modelId="{7D8175C2-760D-471B-A0E3-478BF0232719}" type="sibTrans" cxnId="{E512FFE4-4E40-4B7A-B9E7-8BD7F7FD7094}">
      <dgm:prSet/>
      <dgm:spPr/>
      <dgm:t>
        <a:bodyPr/>
        <a:lstStyle/>
        <a:p>
          <a:endParaRPr lang="en-US"/>
        </a:p>
      </dgm:t>
    </dgm:pt>
    <dgm:pt modelId="{E00E7C76-D1E0-43CA-9D4E-AF0F0631FE1B}" type="pres">
      <dgm:prSet presAssocID="{ED32DB21-B0CB-4FA5-95E5-2E076E35C9C6}" presName="linear" presStyleCnt="0">
        <dgm:presLayoutVars>
          <dgm:animLvl val="lvl"/>
          <dgm:resizeHandles val="exact"/>
        </dgm:presLayoutVars>
      </dgm:prSet>
      <dgm:spPr/>
    </dgm:pt>
    <dgm:pt modelId="{0AEC90D4-A7B9-4294-BBF4-D1C9EDC915BE}" type="pres">
      <dgm:prSet presAssocID="{ACFC345C-E200-4B17-B367-7B5FEEA833F6}" presName="parentText" presStyleLbl="node1" presStyleIdx="0" presStyleCnt="4">
        <dgm:presLayoutVars>
          <dgm:chMax val="0"/>
          <dgm:bulletEnabled val="1"/>
        </dgm:presLayoutVars>
      </dgm:prSet>
      <dgm:spPr/>
    </dgm:pt>
    <dgm:pt modelId="{8E8043CB-E80E-468E-BBEA-5C2F14336DF9}" type="pres">
      <dgm:prSet presAssocID="{F11356E1-53F1-4DE7-99D0-7A46FBABA69E}" presName="spacer" presStyleCnt="0"/>
      <dgm:spPr/>
    </dgm:pt>
    <dgm:pt modelId="{F8DADB62-C2E1-482B-B7DD-34A52A68D524}" type="pres">
      <dgm:prSet presAssocID="{7207CA2F-FE5C-4374-ABA3-A236E589733E}" presName="parentText" presStyleLbl="node1" presStyleIdx="1" presStyleCnt="4">
        <dgm:presLayoutVars>
          <dgm:chMax val="0"/>
          <dgm:bulletEnabled val="1"/>
        </dgm:presLayoutVars>
      </dgm:prSet>
      <dgm:spPr/>
    </dgm:pt>
    <dgm:pt modelId="{A396CFCF-1FA5-4E3A-A70C-3FA6CCCBBBF3}" type="pres">
      <dgm:prSet presAssocID="{4CA1B7F2-F143-4193-B395-A620C18EB5AA}" presName="spacer" presStyleCnt="0"/>
      <dgm:spPr/>
    </dgm:pt>
    <dgm:pt modelId="{356D312A-423C-4915-845E-1155B1E84657}" type="pres">
      <dgm:prSet presAssocID="{FC19AA2E-C467-4035-909F-6221188A8AB1}" presName="parentText" presStyleLbl="node1" presStyleIdx="2" presStyleCnt="4">
        <dgm:presLayoutVars>
          <dgm:chMax val="0"/>
          <dgm:bulletEnabled val="1"/>
        </dgm:presLayoutVars>
      </dgm:prSet>
      <dgm:spPr/>
    </dgm:pt>
    <dgm:pt modelId="{D7618F7E-B4D1-4357-A790-FB58EE33044B}" type="pres">
      <dgm:prSet presAssocID="{5AE17F9E-A69F-44A4-A750-80F0C8902F42}" presName="spacer" presStyleCnt="0"/>
      <dgm:spPr/>
    </dgm:pt>
    <dgm:pt modelId="{3A9C2E0F-E5B5-4768-AE10-26F4416F3C43}" type="pres">
      <dgm:prSet presAssocID="{B229134B-6DC1-4E28-BF31-2349D19441A7}" presName="parentText" presStyleLbl="node1" presStyleIdx="3" presStyleCnt="4">
        <dgm:presLayoutVars>
          <dgm:chMax val="0"/>
          <dgm:bulletEnabled val="1"/>
        </dgm:presLayoutVars>
      </dgm:prSet>
      <dgm:spPr/>
    </dgm:pt>
  </dgm:ptLst>
  <dgm:cxnLst>
    <dgm:cxn modelId="{5E9DA72C-62C6-4FDF-B040-16F52B547EE2}" type="presOf" srcId="{7207CA2F-FE5C-4374-ABA3-A236E589733E}" destId="{F8DADB62-C2E1-482B-B7DD-34A52A68D524}" srcOrd="0" destOrd="0" presId="urn:microsoft.com/office/officeart/2005/8/layout/vList2"/>
    <dgm:cxn modelId="{3F489E4F-F52C-490D-AEB4-CDF9519EEDE4}" type="presOf" srcId="{ED32DB21-B0CB-4FA5-95E5-2E076E35C9C6}" destId="{E00E7C76-D1E0-43CA-9D4E-AF0F0631FE1B}" srcOrd="0" destOrd="0" presId="urn:microsoft.com/office/officeart/2005/8/layout/vList2"/>
    <dgm:cxn modelId="{CA5FA77A-B978-4507-88C5-D48910828DBD}" srcId="{ED32DB21-B0CB-4FA5-95E5-2E076E35C9C6}" destId="{7207CA2F-FE5C-4374-ABA3-A236E589733E}" srcOrd="1" destOrd="0" parTransId="{5552D18B-56A3-4625-A0D3-DEFDADCAEB15}" sibTransId="{4CA1B7F2-F143-4193-B395-A620C18EB5AA}"/>
    <dgm:cxn modelId="{5D4CEC82-AD5E-4A62-B2B3-49F72F6B67A6}" type="presOf" srcId="{ACFC345C-E200-4B17-B367-7B5FEEA833F6}" destId="{0AEC90D4-A7B9-4294-BBF4-D1C9EDC915BE}" srcOrd="0" destOrd="0" presId="urn:microsoft.com/office/officeart/2005/8/layout/vList2"/>
    <dgm:cxn modelId="{F3ED3BB5-100D-4C48-A90F-45BAB730477A}" type="presOf" srcId="{FC19AA2E-C467-4035-909F-6221188A8AB1}" destId="{356D312A-423C-4915-845E-1155B1E84657}" srcOrd="0" destOrd="0" presId="urn:microsoft.com/office/officeart/2005/8/layout/vList2"/>
    <dgm:cxn modelId="{10FFD1BD-FB1E-4EEA-9C9B-CB0C7B26D1B6}" type="presOf" srcId="{B229134B-6DC1-4E28-BF31-2349D19441A7}" destId="{3A9C2E0F-E5B5-4768-AE10-26F4416F3C43}" srcOrd="0" destOrd="0" presId="urn:microsoft.com/office/officeart/2005/8/layout/vList2"/>
    <dgm:cxn modelId="{D33C7FCB-3E4C-4223-965F-1A59FF19D605}" srcId="{ED32DB21-B0CB-4FA5-95E5-2E076E35C9C6}" destId="{FC19AA2E-C467-4035-909F-6221188A8AB1}" srcOrd="2" destOrd="0" parTransId="{3849B066-42B3-4293-9C5E-66A499B51FF7}" sibTransId="{5AE17F9E-A69F-44A4-A750-80F0C8902F42}"/>
    <dgm:cxn modelId="{E512FFE4-4E40-4B7A-B9E7-8BD7F7FD7094}" srcId="{ED32DB21-B0CB-4FA5-95E5-2E076E35C9C6}" destId="{B229134B-6DC1-4E28-BF31-2349D19441A7}" srcOrd="3" destOrd="0" parTransId="{3DC54280-0C61-4CB0-BB2C-09DC69F93F7D}" sibTransId="{7D8175C2-760D-471B-A0E3-478BF0232719}"/>
    <dgm:cxn modelId="{8CBF4BF6-66BA-4741-A319-9D77E6CA2DA3}" srcId="{ED32DB21-B0CB-4FA5-95E5-2E076E35C9C6}" destId="{ACFC345C-E200-4B17-B367-7B5FEEA833F6}" srcOrd="0" destOrd="0" parTransId="{9478883C-239E-4F96-9659-E0E2BC375A87}" sibTransId="{F11356E1-53F1-4DE7-99D0-7A46FBABA69E}"/>
    <dgm:cxn modelId="{868D8216-C2F3-4878-855F-0C53FFEB8C09}" type="presParOf" srcId="{E00E7C76-D1E0-43CA-9D4E-AF0F0631FE1B}" destId="{0AEC90D4-A7B9-4294-BBF4-D1C9EDC915BE}" srcOrd="0" destOrd="0" presId="urn:microsoft.com/office/officeart/2005/8/layout/vList2"/>
    <dgm:cxn modelId="{1C7FE185-FC49-4E95-9C4E-84494F13225B}" type="presParOf" srcId="{E00E7C76-D1E0-43CA-9D4E-AF0F0631FE1B}" destId="{8E8043CB-E80E-468E-BBEA-5C2F14336DF9}" srcOrd="1" destOrd="0" presId="urn:microsoft.com/office/officeart/2005/8/layout/vList2"/>
    <dgm:cxn modelId="{9CF0B97A-F1A6-4D1E-B85A-23C37C0B99AE}" type="presParOf" srcId="{E00E7C76-D1E0-43CA-9D4E-AF0F0631FE1B}" destId="{F8DADB62-C2E1-482B-B7DD-34A52A68D524}" srcOrd="2" destOrd="0" presId="urn:microsoft.com/office/officeart/2005/8/layout/vList2"/>
    <dgm:cxn modelId="{CD44F4EF-5B90-4519-8F28-406BE09FCD5C}" type="presParOf" srcId="{E00E7C76-D1E0-43CA-9D4E-AF0F0631FE1B}" destId="{A396CFCF-1FA5-4E3A-A70C-3FA6CCCBBBF3}" srcOrd="3" destOrd="0" presId="urn:microsoft.com/office/officeart/2005/8/layout/vList2"/>
    <dgm:cxn modelId="{F29BB6D2-1C47-4E03-89B8-A6C47FD7A9D3}" type="presParOf" srcId="{E00E7C76-D1E0-43CA-9D4E-AF0F0631FE1B}" destId="{356D312A-423C-4915-845E-1155B1E84657}" srcOrd="4" destOrd="0" presId="urn:microsoft.com/office/officeart/2005/8/layout/vList2"/>
    <dgm:cxn modelId="{2212233F-B495-47BA-86B3-5828F1BDB7FE}" type="presParOf" srcId="{E00E7C76-D1E0-43CA-9D4E-AF0F0631FE1B}" destId="{D7618F7E-B4D1-4357-A790-FB58EE33044B}" srcOrd="5" destOrd="0" presId="urn:microsoft.com/office/officeart/2005/8/layout/vList2"/>
    <dgm:cxn modelId="{2651859E-5677-4D25-9B36-4A4A89E6EDFC}" type="presParOf" srcId="{E00E7C76-D1E0-43CA-9D4E-AF0F0631FE1B}" destId="{3A9C2E0F-E5B5-4768-AE10-26F4416F3C4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DF7B1C8-6BB5-4FFA-A87C-764330D0A7A0}"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52544D6B-0190-41E4-A08D-3919EFFB9B31}">
      <dgm:prSet/>
      <dgm:spPr/>
      <dgm:t>
        <a:bodyPr/>
        <a:lstStyle/>
        <a:p>
          <a:r>
            <a:rPr lang="en-US"/>
            <a:t>Kicked off the board </a:t>
          </a:r>
        </a:p>
      </dgm:t>
    </dgm:pt>
    <dgm:pt modelId="{2FAA6F01-FA9B-402C-AA34-1B2AB0BB2634}" type="parTrans" cxnId="{D1D681CE-5F4B-468C-8AF3-7C0FF97A34F3}">
      <dgm:prSet/>
      <dgm:spPr/>
      <dgm:t>
        <a:bodyPr/>
        <a:lstStyle/>
        <a:p>
          <a:endParaRPr lang="en-US"/>
        </a:p>
      </dgm:t>
    </dgm:pt>
    <dgm:pt modelId="{94E4B003-270A-4E70-80EF-4EAF996FB90A}" type="sibTrans" cxnId="{D1D681CE-5F4B-468C-8AF3-7C0FF97A34F3}">
      <dgm:prSet/>
      <dgm:spPr/>
      <dgm:t>
        <a:bodyPr/>
        <a:lstStyle/>
        <a:p>
          <a:endParaRPr lang="en-US"/>
        </a:p>
      </dgm:t>
    </dgm:pt>
    <dgm:pt modelId="{A5CBE3B8-5C70-45F5-8531-B8957A6B3CDA}">
      <dgm:prSet/>
      <dgm:spPr/>
      <dgm:t>
        <a:bodyPr/>
        <a:lstStyle/>
        <a:p>
          <a:r>
            <a:rPr lang="en-US"/>
            <a:t>Privileges taken away</a:t>
          </a:r>
        </a:p>
      </dgm:t>
    </dgm:pt>
    <dgm:pt modelId="{3E2D7166-4876-4428-8F47-E86BC6FDE0D1}" type="parTrans" cxnId="{A3705C6D-7FFA-4EC8-B8AC-920ECC0CE971}">
      <dgm:prSet/>
      <dgm:spPr/>
      <dgm:t>
        <a:bodyPr/>
        <a:lstStyle/>
        <a:p>
          <a:endParaRPr lang="en-US"/>
        </a:p>
      </dgm:t>
    </dgm:pt>
    <dgm:pt modelId="{83E69423-D452-401D-A04C-E046F1E84932}" type="sibTrans" cxnId="{A3705C6D-7FFA-4EC8-B8AC-920ECC0CE971}">
      <dgm:prSet/>
      <dgm:spPr/>
      <dgm:t>
        <a:bodyPr/>
        <a:lstStyle/>
        <a:p>
          <a:endParaRPr lang="en-US"/>
        </a:p>
      </dgm:t>
    </dgm:pt>
    <dgm:pt modelId="{7F936112-18A9-446C-9FF4-BCCF624A38FF}">
      <dgm:prSet/>
      <dgm:spPr/>
      <dgm:t>
        <a:bodyPr/>
        <a:lstStyle/>
        <a:p>
          <a:r>
            <a:rPr lang="en-US"/>
            <a:t>Fined </a:t>
          </a:r>
        </a:p>
      </dgm:t>
    </dgm:pt>
    <dgm:pt modelId="{6BA875BE-1C8B-4CFA-A1B0-036A3CFE69D2}" type="parTrans" cxnId="{AFB987F1-4CC3-4389-9513-5D08629BF88E}">
      <dgm:prSet/>
      <dgm:spPr/>
      <dgm:t>
        <a:bodyPr/>
        <a:lstStyle/>
        <a:p>
          <a:endParaRPr lang="en-US"/>
        </a:p>
      </dgm:t>
    </dgm:pt>
    <dgm:pt modelId="{4C5C44B1-0D1E-4E8B-B81A-FD233AC3644C}" type="sibTrans" cxnId="{AFB987F1-4CC3-4389-9513-5D08629BF88E}">
      <dgm:prSet/>
      <dgm:spPr/>
      <dgm:t>
        <a:bodyPr/>
        <a:lstStyle/>
        <a:p>
          <a:endParaRPr lang="en-US"/>
        </a:p>
      </dgm:t>
    </dgm:pt>
    <dgm:pt modelId="{8956B63D-A900-4345-AB7E-A14867BE1AC9}">
      <dgm:prSet/>
      <dgm:spPr/>
      <dgm:t>
        <a:bodyPr/>
        <a:lstStyle/>
        <a:p>
          <a:r>
            <a:rPr lang="en-US"/>
            <a:t>Jailed—this came up A LOT at oral argument </a:t>
          </a:r>
        </a:p>
      </dgm:t>
    </dgm:pt>
    <dgm:pt modelId="{BD6ABE1E-C59A-4739-BE71-3A0893547168}" type="parTrans" cxnId="{3A8B2C63-0A6B-4BA3-BA41-68B17C9611C0}">
      <dgm:prSet/>
      <dgm:spPr/>
      <dgm:t>
        <a:bodyPr/>
        <a:lstStyle/>
        <a:p>
          <a:endParaRPr lang="en-US"/>
        </a:p>
      </dgm:t>
    </dgm:pt>
    <dgm:pt modelId="{25A4B83E-F10E-4417-9B5C-83EA3B9A545D}" type="sibTrans" cxnId="{3A8B2C63-0A6B-4BA3-BA41-68B17C9611C0}">
      <dgm:prSet/>
      <dgm:spPr/>
      <dgm:t>
        <a:bodyPr/>
        <a:lstStyle/>
        <a:p>
          <a:endParaRPr lang="en-US"/>
        </a:p>
      </dgm:t>
    </dgm:pt>
    <dgm:pt modelId="{C61BE8D3-3E97-4AA1-98BD-D2036F841E38}">
      <dgm:prSet/>
      <dgm:spPr/>
      <dgm:t>
        <a:bodyPr/>
        <a:lstStyle/>
        <a:p>
          <a:r>
            <a:rPr lang="en-US"/>
            <a:t>Censured for matters unrelated to board business </a:t>
          </a:r>
        </a:p>
      </dgm:t>
    </dgm:pt>
    <dgm:pt modelId="{5A13028A-1D09-49BF-93C2-59813C378F5F}" type="parTrans" cxnId="{73C2B9DA-FF7A-48F4-97C9-8E7D0BDA4DDE}">
      <dgm:prSet/>
      <dgm:spPr/>
      <dgm:t>
        <a:bodyPr/>
        <a:lstStyle/>
        <a:p>
          <a:endParaRPr lang="en-US"/>
        </a:p>
      </dgm:t>
    </dgm:pt>
    <dgm:pt modelId="{373D7714-4677-4393-8B29-77E9973A6502}" type="sibTrans" cxnId="{73C2B9DA-FF7A-48F4-97C9-8E7D0BDA4DDE}">
      <dgm:prSet/>
      <dgm:spPr/>
      <dgm:t>
        <a:bodyPr/>
        <a:lstStyle/>
        <a:p>
          <a:endParaRPr lang="en-US"/>
        </a:p>
      </dgm:t>
    </dgm:pt>
    <dgm:pt modelId="{9BDE83B9-9CE7-4DC5-A6CE-B593B7E888FA}" type="pres">
      <dgm:prSet presAssocID="{8DF7B1C8-6BB5-4FFA-A87C-764330D0A7A0}" presName="diagram" presStyleCnt="0">
        <dgm:presLayoutVars>
          <dgm:dir/>
          <dgm:resizeHandles val="exact"/>
        </dgm:presLayoutVars>
      </dgm:prSet>
      <dgm:spPr/>
    </dgm:pt>
    <dgm:pt modelId="{FC6E51ED-7263-4347-A298-C9907C89BD19}" type="pres">
      <dgm:prSet presAssocID="{52544D6B-0190-41E4-A08D-3919EFFB9B31}" presName="node" presStyleLbl="node1" presStyleIdx="0" presStyleCnt="5">
        <dgm:presLayoutVars>
          <dgm:bulletEnabled val="1"/>
        </dgm:presLayoutVars>
      </dgm:prSet>
      <dgm:spPr/>
    </dgm:pt>
    <dgm:pt modelId="{29BC6E6C-684B-4DB8-BBB4-E95A2F5C4EA4}" type="pres">
      <dgm:prSet presAssocID="{94E4B003-270A-4E70-80EF-4EAF996FB90A}" presName="sibTrans" presStyleCnt="0"/>
      <dgm:spPr/>
    </dgm:pt>
    <dgm:pt modelId="{D2ACD8D2-0137-4009-94F2-7A81A5A9F345}" type="pres">
      <dgm:prSet presAssocID="{A5CBE3B8-5C70-45F5-8531-B8957A6B3CDA}" presName="node" presStyleLbl="node1" presStyleIdx="1" presStyleCnt="5">
        <dgm:presLayoutVars>
          <dgm:bulletEnabled val="1"/>
        </dgm:presLayoutVars>
      </dgm:prSet>
      <dgm:spPr/>
    </dgm:pt>
    <dgm:pt modelId="{7CA116EE-0B75-4EFB-A40C-A74793D14AF2}" type="pres">
      <dgm:prSet presAssocID="{83E69423-D452-401D-A04C-E046F1E84932}" presName="sibTrans" presStyleCnt="0"/>
      <dgm:spPr/>
    </dgm:pt>
    <dgm:pt modelId="{9A689B8C-284E-4012-9789-1B375AB792D9}" type="pres">
      <dgm:prSet presAssocID="{7F936112-18A9-446C-9FF4-BCCF624A38FF}" presName="node" presStyleLbl="node1" presStyleIdx="2" presStyleCnt="5">
        <dgm:presLayoutVars>
          <dgm:bulletEnabled val="1"/>
        </dgm:presLayoutVars>
      </dgm:prSet>
      <dgm:spPr/>
    </dgm:pt>
    <dgm:pt modelId="{E5D8631C-6334-410D-830F-26F48611C8FA}" type="pres">
      <dgm:prSet presAssocID="{4C5C44B1-0D1E-4E8B-B81A-FD233AC3644C}" presName="sibTrans" presStyleCnt="0"/>
      <dgm:spPr/>
    </dgm:pt>
    <dgm:pt modelId="{1FFC2613-EB5A-448C-A37F-F72D6D568F6C}" type="pres">
      <dgm:prSet presAssocID="{8956B63D-A900-4345-AB7E-A14867BE1AC9}" presName="node" presStyleLbl="node1" presStyleIdx="3" presStyleCnt="5">
        <dgm:presLayoutVars>
          <dgm:bulletEnabled val="1"/>
        </dgm:presLayoutVars>
      </dgm:prSet>
      <dgm:spPr/>
    </dgm:pt>
    <dgm:pt modelId="{AF4B5017-61B4-4EF5-AEA9-A3920ED69FAD}" type="pres">
      <dgm:prSet presAssocID="{25A4B83E-F10E-4417-9B5C-83EA3B9A545D}" presName="sibTrans" presStyleCnt="0"/>
      <dgm:spPr/>
    </dgm:pt>
    <dgm:pt modelId="{BF81945E-0D22-47B8-996D-F93BC6D97790}" type="pres">
      <dgm:prSet presAssocID="{C61BE8D3-3E97-4AA1-98BD-D2036F841E38}" presName="node" presStyleLbl="node1" presStyleIdx="4" presStyleCnt="5">
        <dgm:presLayoutVars>
          <dgm:bulletEnabled val="1"/>
        </dgm:presLayoutVars>
      </dgm:prSet>
      <dgm:spPr/>
    </dgm:pt>
  </dgm:ptLst>
  <dgm:cxnLst>
    <dgm:cxn modelId="{549E9925-2994-4E01-A2B2-ACE4BF779C4B}" type="presOf" srcId="{A5CBE3B8-5C70-45F5-8531-B8957A6B3CDA}" destId="{D2ACD8D2-0137-4009-94F2-7A81A5A9F345}" srcOrd="0" destOrd="0" presId="urn:microsoft.com/office/officeart/2005/8/layout/default"/>
    <dgm:cxn modelId="{E7EE0542-291B-429D-9430-D3231020F543}" type="presOf" srcId="{C61BE8D3-3E97-4AA1-98BD-D2036F841E38}" destId="{BF81945E-0D22-47B8-996D-F93BC6D97790}" srcOrd="0" destOrd="0" presId="urn:microsoft.com/office/officeart/2005/8/layout/default"/>
    <dgm:cxn modelId="{3A8B2C63-0A6B-4BA3-BA41-68B17C9611C0}" srcId="{8DF7B1C8-6BB5-4FFA-A87C-764330D0A7A0}" destId="{8956B63D-A900-4345-AB7E-A14867BE1AC9}" srcOrd="3" destOrd="0" parTransId="{BD6ABE1E-C59A-4739-BE71-3A0893547168}" sibTransId="{25A4B83E-F10E-4417-9B5C-83EA3B9A545D}"/>
    <dgm:cxn modelId="{8C075445-FC53-4D26-A083-7685E9DC255E}" type="presOf" srcId="{7F936112-18A9-446C-9FF4-BCCF624A38FF}" destId="{9A689B8C-284E-4012-9789-1B375AB792D9}" srcOrd="0" destOrd="0" presId="urn:microsoft.com/office/officeart/2005/8/layout/default"/>
    <dgm:cxn modelId="{3D3CCE4B-3F1B-4C92-BADD-BA1EA7058361}" type="presOf" srcId="{8DF7B1C8-6BB5-4FFA-A87C-764330D0A7A0}" destId="{9BDE83B9-9CE7-4DC5-A6CE-B593B7E888FA}" srcOrd="0" destOrd="0" presId="urn:microsoft.com/office/officeart/2005/8/layout/default"/>
    <dgm:cxn modelId="{A3705C6D-7FFA-4EC8-B8AC-920ECC0CE971}" srcId="{8DF7B1C8-6BB5-4FFA-A87C-764330D0A7A0}" destId="{A5CBE3B8-5C70-45F5-8531-B8957A6B3CDA}" srcOrd="1" destOrd="0" parTransId="{3E2D7166-4876-4428-8F47-E86BC6FDE0D1}" sibTransId="{83E69423-D452-401D-A04C-E046F1E84932}"/>
    <dgm:cxn modelId="{899BFCA6-79BF-490E-B782-896CABA898B6}" type="presOf" srcId="{8956B63D-A900-4345-AB7E-A14867BE1AC9}" destId="{1FFC2613-EB5A-448C-A37F-F72D6D568F6C}" srcOrd="0" destOrd="0" presId="urn:microsoft.com/office/officeart/2005/8/layout/default"/>
    <dgm:cxn modelId="{D1D681CE-5F4B-468C-8AF3-7C0FF97A34F3}" srcId="{8DF7B1C8-6BB5-4FFA-A87C-764330D0A7A0}" destId="{52544D6B-0190-41E4-A08D-3919EFFB9B31}" srcOrd="0" destOrd="0" parTransId="{2FAA6F01-FA9B-402C-AA34-1B2AB0BB2634}" sibTransId="{94E4B003-270A-4E70-80EF-4EAF996FB90A}"/>
    <dgm:cxn modelId="{73C2B9DA-FF7A-48F4-97C9-8E7D0BDA4DDE}" srcId="{8DF7B1C8-6BB5-4FFA-A87C-764330D0A7A0}" destId="{C61BE8D3-3E97-4AA1-98BD-D2036F841E38}" srcOrd="4" destOrd="0" parTransId="{5A13028A-1D09-49BF-93C2-59813C378F5F}" sibTransId="{373D7714-4677-4393-8B29-77E9973A6502}"/>
    <dgm:cxn modelId="{AFB987F1-4CC3-4389-9513-5D08629BF88E}" srcId="{8DF7B1C8-6BB5-4FFA-A87C-764330D0A7A0}" destId="{7F936112-18A9-446C-9FF4-BCCF624A38FF}" srcOrd="2" destOrd="0" parTransId="{6BA875BE-1C8B-4CFA-A1B0-036A3CFE69D2}" sibTransId="{4C5C44B1-0D1E-4E8B-B81A-FD233AC3644C}"/>
    <dgm:cxn modelId="{8AD83DF9-C350-4DCB-A4DB-893222269968}" type="presOf" srcId="{52544D6B-0190-41E4-A08D-3919EFFB9B31}" destId="{FC6E51ED-7263-4347-A298-C9907C89BD19}" srcOrd="0" destOrd="0" presId="urn:microsoft.com/office/officeart/2005/8/layout/default"/>
    <dgm:cxn modelId="{0584157E-7AD8-400C-8506-BABE0AC42A83}" type="presParOf" srcId="{9BDE83B9-9CE7-4DC5-A6CE-B593B7E888FA}" destId="{FC6E51ED-7263-4347-A298-C9907C89BD19}" srcOrd="0" destOrd="0" presId="urn:microsoft.com/office/officeart/2005/8/layout/default"/>
    <dgm:cxn modelId="{011D9EFD-C5A2-4300-A57E-4A5FC1D0321D}" type="presParOf" srcId="{9BDE83B9-9CE7-4DC5-A6CE-B593B7E888FA}" destId="{29BC6E6C-684B-4DB8-BBB4-E95A2F5C4EA4}" srcOrd="1" destOrd="0" presId="urn:microsoft.com/office/officeart/2005/8/layout/default"/>
    <dgm:cxn modelId="{D292E1CC-0B02-4094-AF17-52435B46297F}" type="presParOf" srcId="{9BDE83B9-9CE7-4DC5-A6CE-B593B7E888FA}" destId="{D2ACD8D2-0137-4009-94F2-7A81A5A9F345}" srcOrd="2" destOrd="0" presId="urn:microsoft.com/office/officeart/2005/8/layout/default"/>
    <dgm:cxn modelId="{F8D262C8-1B79-4BD4-A898-4BA02EB1C3BF}" type="presParOf" srcId="{9BDE83B9-9CE7-4DC5-A6CE-B593B7E888FA}" destId="{7CA116EE-0B75-4EFB-A40C-A74793D14AF2}" srcOrd="3" destOrd="0" presId="urn:microsoft.com/office/officeart/2005/8/layout/default"/>
    <dgm:cxn modelId="{7FE1AE76-581A-47B6-B005-A51FEE7011FE}" type="presParOf" srcId="{9BDE83B9-9CE7-4DC5-A6CE-B593B7E888FA}" destId="{9A689B8C-284E-4012-9789-1B375AB792D9}" srcOrd="4" destOrd="0" presId="urn:microsoft.com/office/officeart/2005/8/layout/default"/>
    <dgm:cxn modelId="{3197AF12-B97B-412F-BDD8-81C75C230142}" type="presParOf" srcId="{9BDE83B9-9CE7-4DC5-A6CE-B593B7E888FA}" destId="{E5D8631C-6334-410D-830F-26F48611C8FA}" srcOrd="5" destOrd="0" presId="urn:microsoft.com/office/officeart/2005/8/layout/default"/>
    <dgm:cxn modelId="{47F0A2EE-E7F1-454F-A374-61684782BA67}" type="presParOf" srcId="{9BDE83B9-9CE7-4DC5-A6CE-B593B7E888FA}" destId="{1FFC2613-EB5A-448C-A37F-F72D6D568F6C}" srcOrd="6" destOrd="0" presId="urn:microsoft.com/office/officeart/2005/8/layout/default"/>
    <dgm:cxn modelId="{D8E8DC25-C9E0-43AD-901F-673DEEDA7C86}" type="presParOf" srcId="{9BDE83B9-9CE7-4DC5-A6CE-B593B7E888FA}" destId="{AF4B5017-61B4-4EF5-AEA9-A3920ED69FAD}" srcOrd="7" destOrd="0" presId="urn:microsoft.com/office/officeart/2005/8/layout/default"/>
    <dgm:cxn modelId="{4F0CEA0C-BF66-4FBD-BD5D-3BD95D2D3FFE}" type="presParOf" srcId="{9BDE83B9-9CE7-4DC5-A6CE-B593B7E888FA}" destId="{BF81945E-0D22-47B8-996D-F93BC6D9779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24BD084-A2EC-41BC-A063-694DFF70391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A4B6D4F-9F37-4673-B51D-70598C174BA6}">
      <dgm:prSet/>
      <dgm:spPr/>
      <dgm:t>
        <a:bodyPr/>
        <a:lstStyle/>
        <a:p>
          <a:r>
            <a:rPr lang="en-US" dirty="0"/>
            <a:t>Holding: allowing on-premises but not off-premises signs to be digitized isn’t a content-based distinction </a:t>
          </a:r>
        </a:p>
      </dgm:t>
    </dgm:pt>
    <dgm:pt modelId="{58CA9B62-B264-4800-AD0B-497596616AF8}" type="parTrans" cxnId="{5C4B170A-AC84-4E33-8EE3-571B7C773290}">
      <dgm:prSet/>
      <dgm:spPr/>
      <dgm:t>
        <a:bodyPr/>
        <a:lstStyle/>
        <a:p>
          <a:endParaRPr lang="en-US"/>
        </a:p>
      </dgm:t>
    </dgm:pt>
    <dgm:pt modelId="{8A450505-D518-41AA-85C0-7129203600E3}" type="sibTrans" cxnId="{5C4B170A-AC84-4E33-8EE3-571B7C773290}">
      <dgm:prSet/>
      <dgm:spPr/>
      <dgm:t>
        <a:bodyPr/>
        <a:lstStyle/>
        <a:p>
          <a:endParaRPr lang="en-US"/>
        </a:p>
      </dgm:t>
    </dgm:pt>
    <dgm:pt modelId="{2CFC3104-273A-4EC6-B225-DC1026C39E75}">
      <dgm:prSet/>
      <dgm:spPr/>
      <dgm:t>
        <a:bodyPr/>
        <a:lstStyle/>
        <a:p>
          <a:r>
            <a:rPr lang="en-US" dirty="0"/>
            <a:t>6-3 decision written by Justice Sotomayor</a:t>
          </a:r>
        </a:p>
      </dgm:t>
    </dgm:pt>
    <dgm:pt modelId="{FAAE2992-CDC5-4DCB-AC0C-F9A306F50246}" type="parTrans" cxnId="{EBA0787F-62E8-450D-A835-B8AF7CEA4DE4}">
      <dgm:prSet/>
      <dgm:spPr/>
      <dgm:t>
        <a:bodyPr/>
        <a:lstStyle/>
        <a:p>
          <a:endParaRPr lang="en-US"/>
        </a:p>
      </dgm:t>
    </dgm:pt>
    <dgm:pt modelId="{47008429-DF6F-4E30-A0B6-2EA9DFB735EC}" type="sibTrans" cxnId="{EBA0787F-62E8-450D-A835-B8AF7CEA4DE4}">
      <dgm:prSet/>
      <dgm:spPr/>
      <dgm:t>
        <a:bodyPr/>
        <a:lstStyle/>
        <a:p>
          <a:endParaRPr lang="en-US"/>
        </a:p>
      </dgm:t>
    </dgm:pt>
    <dgm:pt modelId="{CDC0CCF1-5A97-4E55-8DAD-93B3C5E90970}">
      <dgm:prSet/>
      <dgm:spPr/>
      <dgm:t>
        <a:bodyPr/>
        <a:lstStyle/>
        <a:p>
          <a:r>
            <a:rPr lang="en-US"/>
            <a:t>Justice Breyer cited to the SLLC’s brief </a:t>
          </a:r>
          <a:r>
            <a:rPr lang="en-US" b="1" u="sng"/>
            <a:t>TWICE</a:t>
          </a:r>
          <a:r>
            <a:rPr lang="en-US"/>
            <a:t> in his concurring opinion</a:t>
          </a:r>
        </a:p>
      </dgm:t>
    </dgm:pt>
    <dgm:pt modelId="{101EFFC3-DAE9-48A2-87E1-4BA6F22F05FD}" type="parTrans" cxnId="{3F276370-9D5B-48FF-8F90-B1A7C9EF2101}">
      <dgm:prSet/>
      <dgm:spPr/>
      <dgm:t>
        <a:bodyPr/>
        <a:lstStyle/>
        <a:p>
          <a:endParaRPr lang="en-US"/>
        </a:p>
      </dgm:t>
    </dgm:pt>
    <dgm:pt modelId="{3F46A1BD-6802-4909-ACCE-8AAEAFCFEEFF}" type="sibTrans" cxnId="{3F276370-9D5B-48FF-8F90-B1A7C9EF2101}">
      <dgm:prSet/>
      <dgm:spPr/>
      <dgm:t>
        <a:bodyPr/>
        <a:lstStyle/>
        <a:p>
          <a:endParaRPr lang="en-US"/>
        </a:p>
      </dgm:t>
    </dgm:pt>
    <dgm:pt modelId="{0E2575CE-CB23-4F9B-AD65-3FE624E5723D}" type="pres">
      <dgm:prSet presAssocID="{E24BD084-A2EC-41BC-A063-694DFF70391A}" presName="linear" presStyleCnt="0">
        <dgm:presLayoutVars>
          <dgm:animLvl val="lvl"/>
          <dgm:resizeHandles val="exact"/>
        </dgm:presLayoutVars>
      </dgm:prSet>
      <dgm:spPr/>
    </dgm:pt>
    <dgm:pt modelId="{C43ABB1E-6743-467A-8EEB-4547850DDEDF}" type="pres">
      <dgm:prSet presAssocID="{2A4B6D4F-9F37-4673-B51D-70598C174BA6}" presName="parentText" presStyleLbl="node1" presStyleIdx="0" presStyleCnt="3">
        <dgm:presLayoutVars>
          <dgm:chMax val="0"/>
          <dgm:bulletEnabled val="1"/>
        </dgm:presLayoutVars>
      </dgm:prSet>
      <dgm:spPr/>
    </dgm:pt>
    <dgm:pt modelId="{1843114B-BADA-4BFC-A2CC-03478E2863B4}" type="pres">
      <dgm:prSet presAssocID="{8A450505-D518-41AA-85C0-7129203600E3}" presName="spacer" presStyleCnt="0"/>
      <dgm:spPr/>
    </dgm:pt>
    <dgm:pt modelId="{7116EEAD-2C82-4A6B-8303-FC07823AB4F2}" type="pres">
      <dgm:prSet presAssocID="{2CFC3104-273A-4EC6-B225-DC1026C39E75}" presName="parentText" presStyleLbl="node1" presStyleIdx="1" presStyleCnt="3">
        <dgm:presLayoutVars>
          <dgm:chMax val="0"/>
          <dgm:bulletEnabled val="1"/>
        </dgm:presLayoutVars>
      </dgm:prSet>
      <dgm:spPr/>
    </dgm:pt>
    <dgm:pt modelId="{06735D7B-FF71-426C-A993-1B63B4F8EEAF}" type="pres">
      <dgm:prSet presAssocID="{47008429-DF6F-4E30-A0B6-2EA9DFB735EC}" presName="spacer" presStyleCnt="0"/>
      <dgm:spPr/>
    </dgm:pt>
    <dgm:pt modelId="{BE9C2591-F461-4E46-AF51-631AB2F27835}" type="pres">
      <dgm:prSet presAssocID="{CDC0CCF1-5A97-4E55-8DAD-93B3C5E90970}" presName="parentText" presStyleLbl="node1" presStyleIdx="2" presStyleCnt="3">
        <dgm:presLayoutVars>
          <dgm:chMax val="0"/>
          <dgm:bulletEnabled val="1"/>
        </dgm:presLayoutVars>
      </dgm:prSet>
      <dgm:spPr/>
    </dgm:pt>
  </dgm:ptLst>
  <dgm:cxnLst>
    <dgm:cxn modelId="{5C4B170A-AC84-4E33-8EE3-571B7C773290}" srcId="{E24BD084-A2EC-41BC-A063-694DFF70391A}" destId="{2A4B6D4F-9F37-4673-B51D-70598C174BA6}" srcOrd="0" destOrd="0" parTransId="{58CA9B62-B264-4800-AD0B-497596616AF8}" sibTransId="{8A450505-D518-41AA-85C0-7129203600E3}"/>
    <dgm:cxn modelId="{95BD6A1D-627D-4111-AF38-01ADD004F78D}" type="presOf" srcId="{2A4B6D4F-9F37-4673-B51D-70598C174BA6}" destId="{C43ABB1E-6743-467A-8EEB-4547850DDEDF}" srcOrd="0" destOrd="0" presId="urn:microsoft.com/office/officeart/2005/8/layout/vList2"/>
    <dgm:cxn modelId="{103FD06F-DF77-47FD-B440-3A0553BBE583}" type="presOf" srcId="{CDC0CCF1-5A97-4E55-8DAD-93B3C5E90970}" destId="{BE9C2591-F461-4E46-AF51-631AB2F27835}" srcOrd="0" destOrd="0" presId="urn:microsoft.com/office/officeart/2005/8/layout/vList2"/>
    <dgm:cxn modelId="{3F276370-9D5B-48FF-8F90-B1A7C9EF2101}" srcId="{E24BD084-A2EC-41BC-A063-694DFF70391A}" destId="{CDC0CCF1-5A97-4E55-8DAD-93B3C5E90970}" srcOrd="2" destOrd="0" parTransId="{101EFFC3-DAE9-48A2-87E1-4BA6F22F05FD}" sibTransId="{3F46A1BD-6802-4909-ACCE-8AAEAFCFEEFF}"/>
    <dgm:cxn modelId="{EBA0787F-62E8-450D-A835-B8AF7CEA4DE4}" srcId="{E24BD084-A2EC-41BC-A063-694DFF70391A}" destId="{2CFC3104-273A-4EC6-B225-DC1026C39E75}" srcOrd="1" destOrd="0" parTransId="{FAAE2992-CDC5-4DCB-AC0C-F9A306F50246}" sibTransId="{47008429-DF6F-4E30-A0B6-2EA9DFB735EC}"/>
    <dgm:cxn modelId="{9FB9C2BD-F020-4AEA-A8A0-D8B9C64E9A4F}" type="presOf" srcId="{E24BD084-A2EC-41BC-A063-694DFF70391A}" destId="{0E2575CE-CB23-4F9B-AD65-3FE624E5723D}" srcOrd="0" destOrd="0" presId="urn:microsoft.com/office/officeart/2005/8/layout/vList2"/>
    <dgm:cxn modelId="{F998B4E0-9F95-4CBD-81D4-74771B911B1A}" type="presOf" srcId="{2CFC3104-273A-4EC6-B225-DC1026C39E75}" destId="{7116EEAD-2C82-4A6B-8303-FC07823AB4F2}" srcOrd="0" destOrd="0" presId="urn:microsoft.com/office/officeart/2005/8/layout/vList2"/>
    <dgm:cxn modelId="{75B4A09F-EBBE-478B-81CF-54086E37BDDD}" type="presParOf" srcId="{0E2575CE-CB23-4F9B-AD65-3FE624E5723D}" destId="{C43ABB1E-6743-467A-8EEB-4547850DDEDF}" srcOrd="0" destOrd="0" presId="urn:microsoft.com/office/officeart/2005/8/layout/vList2"/>
    <dgm:cxn modelId="{E532B0A7-4E46-40AD-91F5-BAB886BF5868}" type="presParOf" srcId="{0E2575CE-CB23-4F9B-AD65-3FE624E5723D}" destId="{1843114B-BADA-4BFC-A2CC-03478E2863B4}" srcOrd="1" destOrd="0" presId="urn:microsoft.com/office/officeart/2005/8/layout/vList2"/>
    <dgm:cxn modelId="{F558BF02-25F9-4C4F-B8B0-4F7FC7EB194F}" type="presParOf" srcId="{0E2575CE-CB23-4F9B-AD65-3FE624E5723D}" destId="{7116EEAD-2C82-4A6B-8303-FC07823AB4F2}" srcOrd="2" destOrd="0" presId="urn:microsoft.com/office/officeart/2005/8/layout/vList2"/>
    <dgm:cxn modelId="{9ECB14CE-76E8-4C4E-8CFC-0D08BC4BE686}" type="presParOf" srcId="{0E2575CE-CB23-4F9B-AD65-3FE624E5723D}" destId="{06735D7B-FF71-426C-A993-1B63B4F8EEAF}" srcOrd="3" destOrd="0" presId="urn:microsoft.com/office/officeart/2005/8/layout/vList2"/>
    <dgm:cxn modelId="{C0E3582D-1011-4074-9C4F-02136AF28D0F}" type="presParOf" srcId="{0E2575CE-CB23-4F9B-AD65-3FE624E5723D}" destId="{BE9C2591-F461-4E46-AF51-631AB2F278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C27D428-5DEB-4BC8-9601-A66438C3279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98A3F18-A6DC-49D8-A6B0-3567D2E36877}">
      <dgm:prSet/>
      <dgm:spPr/>
      <dgm:t>
        <a:bodyPr/>
        <a:lstStyle/>
        <a:p>
          <a:r>
            <a:rPr lang="en-US"/>
            <a:t>“Off-premise sign” mean “a sign advertising a business, person, activity, goods, products, or services not located on the site where the sign is installed, or that directs persons to any location not on that site” </a:t>
          </a:r>
        </a:p>
      </dgm:t>
    </dgm:pt>
    <dgm:pt modelId="{7975EC70-FD98-4FDC-AB67-98839F9867DB}" type="parTrans" cxnId="{8FE80DA7-BB0F-49F3-8BED-6C21F6D61ECC}">
      <dgm:prSet/>
      <dgm:spPr/>
      <dgm:t>
        <a:bodyPr/>
        <a:lstStyle/>
        <a:p>
          <a:endParaRPr lang="en-US"/>
        </a:p>
      </dgm:t>
    </dgm:pt>
    <dgm:pt modelId="{BE1018DC-518E-472F-B4C2-B30D60FE8086}" type="sibTrans" cxnId="{8FE80DA7-BB0F-49F3-8BED-6C21F6D61ECC}">
      <dgm:prSet/>
      <dgm:spPr/>
      <dgm:t>
        <a:bodyPr/>
        <a:lstStyle/>
        <a:p>
          <a:endParaRPr lang="en-US"/>
        </a:p>
      </dgm:t>
    </dgm:pt>
    <dgm:pt modelId="{040CDBDA-5FFF-4ECF-90F0-591D8DD58438}">
      <dgm:prSet/>
      <dgm:spPr/>
      <dgm:t>
        <a:bodyPr/>
        <a:lstStyle/>
        <a:p>
          <a:r>
            <a:rPr lang="en-US" dirty="0"/>
            <a:t>IHMO the issue isn’t whether you have to read a sign to determine whether it is an off-premises or on-premises sign  </a:t>
          </a:r>
        </a:p>
      </dgm:t>
    </dgm:pt>
    <dgm:pt modelId="{6B2C5C07-7218-443B-ACAC-75D7E575A26C}" type="parTrans" cxnId="{FE245118-96EC-4390-8DE9-E105CE3B4638}">
      <dgm:prSet/>
      <dgm:spPr/>
      <dgm:t>
        <a:bodyPr/>
        <a:lstStyle/>
        <a:p>
          <a:endParaRPr lang="en-US"/>
        </a:p>
      </dgm:t>
    </dgm:pt>
    <dgm:pt modelId="{052080A9-3C3C-40E6-85CE-6A134D733499}" type="sibTrans" cxnId="{FE245118-96EC-4390-8DE9-E105CE3B4638}">
      <dgm:prSet/>
      <dgm:spPr/>
      <dgm:t>
        <a:bodyPr/>
        <a:lstStyle/>
        <a:p>
          <a:endParaRPr lang="en-US"/>
        </a:p>
      </dgm:t>
    </dgm:pt>
    <dgm:pt modelId="{44E563BF-6119-4A89-9FC7-4D5E7937D5D9}">
      <dgm:prSet/>
      <dgm:spPr/>
      <dgm:t>
        <a:bodyPr/>
        <a:lstStyle/>
        <a:p>
          <a:r>
            <a:rPr lang="en-US"/>
            <a:t>Off-premises signs are disallowed based on their message </a:t>
          </a:r>
        </a:p>
      </dgm:t>
    </dgm:pt>
    <dgm:pt modelId="{3602BD67-0417-48C8-A0AC-E601BBDFEDD1}" type="parTrans" cxnId="{E71443F5-FA1C-4A3B-9406-2AAB68ECF67E}">
      <dgm:prSet/>
      <dgm:spPr/>
      <dgm:t>
        <a:bodyPr/>
        <a:lstStyle/>
        <a:p>
          <a:endParaRPr lang="en-US"/>
        </a:p>
      </dgm:t>
    </dgm:pt>
    <dgm:pt modelId="{A5195692-8E4E-4D73-BEA6-47DE8B2E18E4}" type="sibTrans" cxnId="{E71443F5-FA1C-4A3B-9406-2AAB68ECF67E}">
      <dgm:prSet/>
      <dgm:spPr/>
      <dgm:t>
        <a:bodyPr/>
        <a:lstStyle/>
        <a:p>
          <a:endParaRPr lang="en-US"/>
        </a:p>
      </dgm:t>
    </dgm:pt>
    <dgm:pt modelId="{64E94AB6-2569-4354-9275-14A78A273588}" type="pres">
      <dgm:prSet presAssocID="{EC27D428-5DEB-4BC8-9601-A66438C3279E}" presName="root" presStyleCnt="0">
        <dgm:presLayoutVars>
          <dgm:dir/>
          <dgm:resizeHandles val="exact"/>
        </dgm:presLayoutVars>
      </dgm:prSet>
      <dgm:spPr/>
    </dgm:pt>
    <dgm:pt modelId="{A5410896-1D21-4380-AF4F-FEA8F7FEEA00}" type="pres">
      <dgm:prSet presAssocID="{B98A3F18-A6DC-49D8-A6B0-3567D2E36877}" presName="compNode" presStyleCnt="0"/>
      <dgm:spPr/>
    </dgm:pt>
    <dgm:pt modelId="{3B30D178-87A1-4734-ABFE-3F9BC91216AF}" type="pres">
      <dgm:prSet presAssocID="{B98A3F18-A6DC-49D8-A6B0-3567D2E36877}" presName="bgRect" presStyleLbl="bgShp" presStyleIdx="0" presStyleCnt="3"/>
      <dgm:spPr/>
    </dgm:pt>
    <dgm:pt modelId="{C38EA24F-900D-4A7A-AF4B-77D846E7C0BD}" type="pres">
      <dgm:prSet presAssocID="{B98A3F18-A6DC-49D8-A6B0-3567D2E3687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hole Pizza"/>
        </a:ext>
      </dgm:extLst>
    </dgm:pt>
    <dgm:pt modelId="{8BD33DBD-22BB-4A87-83B6-907BA0816226}" type="pres">
      <dgm:prSet presAssocID="{B98A3F18-A6DC-49D8-A6B0-3567D2E36877}" presName="spaceRect" presStyleCnt="0"/>
      <dgm:spPr/>
    </dgm:pt>
    <dgm:pt modelId="{3C1DB185-2D01-471B-8EC9-372F8AD9C812}" type="pres">
      <dgm:prSet presAssocID="{B98A3F18-A6DC-49D8-A6B0-3567D2E36877}" presName="parTx" presStyleLbl="revTx" presStyleIdx="0" presStyleCnt="3">
        <dgm:presLayoutVars>
          <dgm:chMax val="0"/>
          <dgm:chPref val="0"/>
        </dgm:presLayoutVars>
      </dgm:prSet>
      <dgm:spPr/>
    </dgm:pt>
    <dgm:pt modelId="{F8FEC145-CCED-4A3B-99C7-156BDE5E0F87}" type="pres">
      <dgm:prSet presAssocID="{BE1018DC-518E-472F-B4C2-B30D60FE8086}" presName="sibTrans" presStyleCnt="0"/>
      <dgm:spPr/>
    </dgm:pt>
    <dgm:pt modelId="{E1F77369-4E68-47F3-8B60-162C9A4BD644}" type="pres">
      <dgm:prSet presAssocID="{040CDBDA-5FFF-4ECF-90F0-591D8DD58438}" presName="compNode" presStyleCnt="0"/>
      <dgm:spPr/>
    </dgm:pt>
    <dgm:pt modelId="{332EC685-584F-41FB-99B9-2980A720199E}" type="pres">
      <dgm:prSet presAssocID="{040CDBDA-5FFF-4ECF-90F0-591D8DD58438}" presName="bgRect" presStyleLbl="bgShp" presStyleIdx="1" presStyleCnt="3"/>
      <dgm:spPr/>
    </dgm:pt>
    <dgm:pt modelId="{FA146E19-F708-4B2E-81C2-F2A524971FC7}" type="pres">
      <dgm:prSet presAssocID="{040CDBDA-5FFF-4ECF-90F0-591D8DD5843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B2AAC725-5FA3-4B03-B14E-64C4967307E4}" type="pres">
      <dgm:prSet presAssocID="{040CDBDA-5FFF-4ECF-90F0-591D8DD58438}" presName="spaceRect" presStyleCnt="0"/>
      <dgm:spPr/>
    </dgm:pt>
    <dgm:pt modelId="{132AAA14-9F4B-4DEF-9A9F-AF6543C97542}" type="pres">
      <dgm:prSet presAssocID="{040CDBDA-5FFF-4ECF-90F0-591D8DD58438}" presName="parTx" presStyleLbl="revTx" presStyleIdx="1" presStyleCnt="3">
        <dgm:presLayoutVars>
          <dgm:chMax val="0"/>
          <dgm:chPref val="0"/>
        </dgm:presLayoutVars>
      </dgm:prSet>
      <dgm:spPr/>
    </dgm:pt>
    <dgm:pt modelId="{AD750BE6-519E-44E7-86EE-10BBDD3E1414}" type="pres">
      <dgm:prSet presAssocID="{052080A9-3C3C-40E6-85CE-6A134D733499}" presName="sibTrans" presStyleCnt="0"/>
      <dgm:spPr/>
    </dgm:pt>
    <dgm:pt modelId="{B877EA65-078F-4A8F-9DCB-1B03D737D9FD}" type="pres">
      <dgm:prSet presAssocID="{44E563BF-6119-4A89-9FC7-4D5E7937D5D9}" presName="compNode" presStyleCnt="0"/>
      <dgm:spPr/>
    </dgm:pt>
    <dgm:pt modelId="{935A71D9-2097-4C87-83C6-E3C762278C9D}" type="pres">
      <dgm:prSet presAssocID="{44E563BF-6119-4A89-9FC7-4D5E7937D5D9}" presName="bgRect" presStyleLbl="bgShp" presStyleIdx="2" presStyleCnt="3"/>
      <dgm:spPr/>
    </dgm:pt>
    <dgm:pt modelId="{F11DEF38-237D-4F6F-B4AA-E04473949318}" type="pres">
      <dgm:prSet presAssocID="{44E563BF-6119-4A89-9FC7-4D5E7937D5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 Sign"/>
        </a:ext>
      </dgm:extLst>
    </dgm:pt>
    <dgm:pt modelId="{B4F87A18-5450-4BCD-944E-37817E204218}" type="pres">
      <dgm:prSet presAssocID="{44E563BF-6119-4A89-9FC7-4D5E7937D5D9}" presName="spaceRect" presStyleCnt="0"/>
      <dgm:spPr/>
    </dgm:pt>
    <dgm:pt modelId="{CA95F033-4388-41D3-B06E-8B569F6464D0}" type="pres">
      <dgm:prSet presAssocID="{44E563BF-6119-4A89-9FC7-4D5E7937D5D9}" presName="parTx" presStyleLbl="revTx" presStyleIdx="2" presStyleCnt="3">
        <dgm:presLayoutVars>
          <dgm:chMax val="0"/>
          <dgm:chPref val="0"/>
        </dgm:presLayoutVars>
      </dgm:prSet>
      <dgm:spPr/>
    </dgm:pt>
  </dgm:ptLst>
  <dgm:cxnLst>
    <dgm:cxn modelId="{FE245118-96EC-4390-8DE9-E105CE3B4638}" srcId="{EC27D428-5DEB-4BC8-9601-A66438C3279E}" destId="{040CDBDA-5FFF-4ECF-90F0-591D8DD58438}" srcOrd="1" destOrd="0" parTransId="{6B2C5C07-7218-443B-ACAC-75D7E575A26C}" sibTransId="{052080A9-3C3C-40E6-85CE-6A134D733499}"/>
    <dgm:cxn modelId="{4FE53C29-F682-4F2A-9D1B-624D74AC23E7}" type="presOf" srcId="{B98A3F18-A6DC-49D8-A6B0-3567D2E36877}" destId="{3C1DB185-2D01-471B-8EC9-372F8AD9C812}" srcOrd="0" destOrd="0" presId="urn:microsoft.com/office/officeart/2018/2/layout/IconVerticalSolidList"/>
    <dgm:cxn modelId="{C5891135-2C1A-4783-BE44-03960C084301}" type="presOf" srcId="{040CDBDA-5FFF-4ECF-90F0-591D8DD58438}" destId="{132AAA14-9F4B-4DEF-9A9F-AF6543C97542}" srcOrd="0" destOrd="0" presId="urn:microsoft.com/office/officeart/2018/2/layout/IconVerticalSolidList"/>
    <dgm:cxn modelId="{3958135F-B4D5-4C10-83A6-7FE145409771}" type="presOf" srcId="{44E563BF-6119-4A89-9FC7-4D5E7937D5D9}" destId="{CA95F033-4388-41D3-B06E-8B569F6464D0}" srcOrd="0" destOrd="0" presId="urn:microsoft.com/office/officeart/2018/2/layout/IconVerticalSolidList"/>
    <dgm:cxn modelId="{CB57B745-FA7B-4B24-9B61-7C48328C0E1D}" type="presOf" srcId="{EC27D428-5DEB-4BC8-9601-A66438C3279E}" destId="{64E94AB6-2569-4354-9275-14A78A273588}" srcOrd="0" destOrd="0" presId="urn:microsoft.com/office/officeart/2018/2/layout/IconVerticalSolidList"/>
    <dgm:cxn modelId="{8FE80DA7-BB0F-49F3-8BED-6C21F6D61ECC}" srcId="{EC27D428-5DEB-4BC8-9601-A66438C3279E}" destId="{B98A3F18-A6DC-49D8-A6B0-3567D2E36877}" srcOrd="0" destOrd="0" parTransId="{7975EC70-FD98-4FDC-AB67-98839F9867DB}" sibTransId="{BE1018DC-518E-472F-B4C2-B30D60FE8086}"/>
    <dgm:cxn modelId="{E71443F5-FA1C-4A3B-9406-2AAB68ECF67E}" srcId="{EC27D428-5DEB-4BC8-9601-A66438C3279E}" destId="{44E563BF-6119-4A89-9FC7-4D5E7937D5D9}" srcOrd="2" destOrd="0" parTransId="{3602BD67-0417-48C8-A0AC-E601BBDFEDD1}" sibTransId="{A5195692-8E4E-4D73-BEA6-47DE8B2E18E4}"/>
    <dgm:cxn modelId="{2B4E7F09-CDB5-4E20-B0A2-B987075F73AE}" type="presParOf" srcId="{64E94AB6-2569-4354-9275-14A78A273588}" destId="{A5410896-1D21-4380-AF4F-FEA8F7FEEA00}" srcOrd="0" destOrd="0" presId="urn:microsoft.com/office/officeart/2018/2/layout/IconVerticalSolidList"/>
    <dgm:cxn modelId="{6626BF83-EC56-41DA-9FA3-204B27F86925}" type="presParOf" srcId="{A5410896-1D21-4380-AF4F-FEA8F7FEEA00}" destId="{3B30D178-87A1-4734-ABFE-3F9BC91216AF}" srcOrd="0" destOrd="0" presId="urn:microsoft.com/office/officeart/2018/2/layout/IconVerticalSolidList"/>
    <dgm:cxn modelId="{8E4DEBB1-477D-446C-9F93-A0BA9D4D1D51}" type="presParOf" srcId="{A5410896-1D21-4380-AF4F-FEA8F7FEEA00}" destId="{C38EA24F-900D-4A7A-AF4B-77D846E7C0BD}" srcOrd="1" destOrd="0" presId="urn:microsoft.com/office/officeart/2018/2/layout/IconVerticalSolidList"/>
    <dgm:cxn modelId="{04CEA5E9-98F0-47F0-A780-CC8F9D4880B4}" type="presParOf" srcId="{A5410896-1D21-4380-AF4F-FEA8F7FEEA00}" destId="{8BD33DBD-22BB-4A87-83B6-907BA0816226}" srcOrd="2" destOrd="0" presId="urn:microsoft.com/office/officeart/2018/2/layout/IconVerticalSolidList"/>
    <dgm:cxn modelId="{AB0B0520-E1C9-45C4-B3B9-BC6EB5D733B8}" type="presParOf" srcId="{A5410896-1D21-4380-AF4F-FEA8F7FEEA00}" destId="{3C1DB185-2D01-471B-8EC9-372F8AD9C812}" srcOrd="3" destOrd="0" presId="urn:microsoft.com/office/officeart/2018/2/layout/IconVerticalSolidList"/>
    <dgm:cxn modelId="{BFCBE67B-3296-4577-A0C4-E5990B953D9F}" type="presParOf" srcId="{64E94AB6-2569-4354-9275-14A78A273588}" destId="{F8FEC145-CCED-4A3B-99C7-156BDE5E0F87}" srcOrd="1" destOrd="0" presId="urn:microsoft.com/office/officeart/2018/2/layout/IconVerticalSolidList"/>
    <dgm:cxn modelId="{16393338-7267-45F9-9795-6AD60980DB0E}" type="presParOf" srcId="{64E94AB6-2569-4354-9275-14A78A273588}" destId="{E1F77369-4E68-47F3-8B60-162C9A4BD644}" srcOrd="2" destOrd="0" presId="urn:microsoft.com/office/officeart/2018/2/layout/IconVerticalSolidList"/>
    <dgm:cxn modelId="{D2E33ADF-68E2-4128-BC87-310261DC4DEA}" type="presParOf" srcId="{E1F77369-4E68-47F3-8B60-162C9A4BD644}" destId="{332EC685-584F-41FB-99B9-2980A720199E}" srcOrd="0" destOrd="0" presId="urn:microsoft.com/office/officeart/2018/2/layout/IconVerticalSolidList"/>
    <dgm:cxn modelId="{F08E9C34-E93B-4954-A552-28373E105447}" type="presParOf" srcId="{E1F77369-4E68-47F3-8B60-162C9A4BD644}" destId="{FA146E19-F708-4B2E-81C2-F2A524971FC7}" srcOrd="1" destOrd="0" presId="urn:microsoft.com/office/officeart/2018/2/layout/IconVerticalSolidList"/>
    <dgm:cxn modelId="{EA257F24-2069-487D-ADB6-84E18A231F7D}" type="presParOf" srcId="{E1F77369-4E68-47F3-8B60-162C9A4BD644}" destId="{B2AAC725-5FA3-4B03-B14E-64C4967307E4}" srcOrd="2" destOrd="0" presId="urn:microsoft.com/office/officeart/2018/2/layout/IconVerticalSolidList"/>
    <dgm:cxn modelId="{FDE549A5-D67D-40EA-84BD-D840DFCE03C0}" type="presParOf" srcId="{E1F77369-4E68-47F3-8B60-162C9A4BD644}" destId="{132AAA14-9F4B-4DEF-9A9F-AF6543C97542}" srcOrd="3" destOrd="0" presId="urn:microsoft.com/office/officeart/2018/2/layout/IconVerticalSolidList"/>
    <dgm:cxn modelId="{86BBC404-0233-40E6-8A42-F662A627D1A8}" type="presParOf" srcId="{64E94AB6-2569-4354-9275-14A78A273588}" destId="{AD750BE6-519E-44E7-86EE-10BBDD3E1414}" srcOrd="3" destOrd="0" presId="urn:microsoft.com/office/officeart/2018/2/layout/IconVerticalSolidList"/>
    <dgm:cxn modelId="{15B168F3-621C-40C9-BF65-24E017A2E049}" type="presParOf" srcId="{64E94AB6-2569-4354-9275-14A78A273588}" destId="{B877EA65-078F-4A8F-9DCB-1B03D737D9FD}" srcOrd="4" destOrd="0" presId="urn:microsoft.com/office/officeart/2018/2/layout/IconVerticalSolidList"/>
    <dgm:cxn modelId="{19715692-84F5-435A-A47B-EEEBA345E396}" type="presParOf" srcId="{B877EA65-078F-4A8F-9DCB-1B03D737D9FD}" destId="{935A71D9-2097-4C87-83C6-E3C762278C9D}" srcOrd="0" destOrd="0" presId="urn:microsoft.com/office/officeart/2018/2/layout/IconVerticalSolidList"/>
    <dgm:cxn modelId="{FF85B710-9E95-480C-AAB6-7B278E5575B7}" type="presParOf" srcId="{B877EA65-078F-4A8F-9DCB-1B03D737D9FD}" destId="{F11DEF38-237D-4F6F-B4AA-E04473949318}" srcOrd="1" destOrd="0" presId="urn:microsoft.com/office/officeart/2018/2/layout/IconVerticalSolidList"/>
    <dgm:cxn modelId="{66E1DA89-B49D-43AA-A80F-49E729281572}" type="presParOf" srcId="{B877EA65-078F-4A8F-9DCB-1B03D737D9FD}" destId="{B4F87A18-5450-4BCD-944E-37817E204218}" srcOrd="2" destOrd="0" presId="urn:microsoft.com/office/officeart/2018/2/layout/IconVerticalSolidList"/>
    <dgm:cxn modelId="{565B125D-55B3-457F-B329-C85EB96EC8F6}" type="presParOf" srcId="{B877EA65-078F-4A8F-9DCB-1B03D737D9FD}" destId="{CA95F033-4388-41D3-B06E-8B569F6464D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48FB0F-C902-4713-9DB7-DE6A05074EB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6D21399-CC03-474E-A522-7C21270A0D8F}">
      <dgm:prSet/>
      <dgm:spPr/>
      <dgm:t>
        <a:bodyPr/>
        <a:lstStyle/>
        <a:p>
          <a:r>
            <a:rPr lang="en-US" dirty="0"/>
            <a:t>Abortion</a:t>
          </a:r>
        </a:p>
      </dgm:t>
    </dgm:pt>
    <dgm:pt modelId="{439B3FBC-7957-4453-9D40-87507152E99E}" type="parTrans" cxnId="{7BF9CAF3-61FF-4B8D-8401-F74280B24237}">
      <dgm:prSet/>
      <dgm:spPr/>
      <dgm:t>
        <a:bodyPr/>
        <a:lstStyle/>
        <a:p>
          <a:endParaRPr lang="en-US"/>
        </a:p>
      </dgm:t>
    </dgm:pt>
    <dgm:pt modelId="{E31E5B8E-6AED-4288-A7C0-652E7701FED3}" type="sibTrans" cxnId="{7BF9CAF3-61FF-4B8D-8401-F74280B24237}">
      <dgm:prSet/>
      <dgm:spPr/>
      <dgm:t>
        <a:bodyPr/>
        <a:lstStyle/>
        <a:p>
          <a:endParaRPr lang="en-US"/>
        </a:p>
      </dgm:t>
    </dgm:pt>
    <dgm:pt modelId="{38A99F3C-31C1-46FA-A2AF-675831F75393}">
      <dgm:prSet/>
      <dgm:spPr/>
      <dgm:t>
        <a:bodyPr/>
        <a:lstStyle/>
        <a:p>
          <a:r>
            <a:rPr lang="en-US"/>
            <a:t>Guns</a:t>
          </a:r>
        </a:p>
      </dgm:t>
    </dgm:pt>
    <dgm:pt modelId="{B8C2EF86-3897-484A-B34E-0384C11BBE4A}" type="parTrans" cxnId="{32467BD1-FEC6-47D8-9985-F6DCCF429DA6}">
      <dgm:prSet/>
      <dgm:spPr/>
      <dgm:t>
        <a:bodyPr/>
        <a:lstStyle/>
        <a:p>
          <a:endParaRPr lang="en-US"/>
        </a:p>
      </dgm:t>
    </dgm:pt>
    <dgm:pt modelId="{B1DE98AE-7271-40C7-B1E3-A03BADDB89D0}" type="sibTrans" cxnId="{32467BD1-FEC6-47D8-9985-F6DCCF429DA6}">
      <dgm:prSet/>
      <dgm:spPr/>
      <dgm:t>
        <a:bodyPr/>
        <a:lstStyle/>
        <a:p>
          <a:endParaRPr lang="en-US"/>
        </a:p>
      </dgm:t>
    </dgm:pt>
    <dgm:pt modelId="{041F3E51-2B8D-47EF-9941-8B0DE8580E4B}">
      <dgm:prSet/>
      <dgm:spPr/>
      <dgm:t>
        <a:bodyPr/>
        <a:lstStyle/>
        <a:p>
          <a:r>
            <a:rPr lang="en-US"/>
            <a:t>Affirmative action—next term </a:t>
          </a:r>
        </a:p>
      </dgm:t>
    </dgm:pt>
    <dgm:pt modelId="{D25E983D-AF3C-4B64-9AB5-9A80F643DC48}" type="parTrans" cxnId="{2E5DFA91-4BE3-4804-AD55-161B0BDFECD1}">
      <dgm:prSet/>
      <dgm:spPr/>
      <dgm:t>
        <a:bodyPr/>
        <a:lstStyle/>
        <a:p>
          <a:endParaRPr lang="en-US"/>
        </a:p>
      </dgm:t>
    </dgm:pt>
    <dgm:pt modelId="{F36C061C-C2A3-4645-AC9B-8DBCA6FBD823}" type="sibTrans" cxnId="{2E5DFA91-4BE3-4804-AD55-161B0BDFECD1}">
      <dgm:prSet/>
      <dgm:spPr/>
      <dgm:t>
        <a:bodyPr/>
        <a:lstStyle/>
        <a:p>
          <a:endParaRPr lang="en-US"/>
        </a:p>
      </dgm:t>
    </dgm:pt>
    <dgm:pt modelId="{C20A24E6-ADB9-43DA-A557-C7F75A3A4AB7}" type="pres">
      <dgm:prSet presAssocID="{5C48FB0F-C902-4713-9DB7-DE6A05074EB0}" presName="linear" presStyleCnt="0">
        <dgm:presLayoutVars>
          <dgm:animLvl val="lvl"/>
          <dgm:resizeHandles val="exact"/>
        </dgm:presLayoutVars>
      </dgm:prSet>
      <dgm:spPr/>
    </dgm:pt>
    <dgm:pt modelId="{F4E72E28-330A-40B6-9654-C2147C6255FE}" type="pres">
      <dgm:prSet presAssocID="{E6D21399-CC03-474E-A522-7C21270A0D8F}" presName="parentText" presStyleLbl="node1" presStyleIdx="0" presStyleCnt="3">
        <dgm:presLayoutVars>
          <dgm:chMax val="0"/>
          <dgm:bulletEnabled val="1"/>
        </dgm:presLayoutVars>
      </dgm:prSet>
      <dgm:spPr/>
    </dgm:pt>
    <dgm:pt modelId="{4F6902FF-4281-43B3-B9EC-DC959D42CA46}" type="pres">
      <dgm:prSet presAssocID="{E31E5B8E-6AED-4288-A7C0-652E7701FED3}" presName="spacer" presStyleCnt="0"/>
      <dgm:spPr/>
    </dgm:pt>
    <dgm:pt modelId="{F55A310E-5B09-4C94-895E-76677FF30902}" type="pres">
      <dgm:prSet presAssocID="{38A99F3C-31C1-46FA-A2AF-675831F75393}" presName="parentText" presStyleLbl="node1" presStyleIdx="1" presStyleCnt="3">
        <dgm:presLayoutVars>
          <dgm:chMax val="0"/>
          <dgm:bulletEnabled val="1"/>
        </dgm:presLayoutVars>
      </dgm:prSet>
      <dgm:spPr/>
    </dgm:pt>
    <dgm:pt modelId="{F7BFD007-6138-4F3F-A3F0-976672E5D542}" type="pres">
      <dgm:prSet presAssocID="{B1DE98AE-7271-40C7-B1E3-A03BADDB89D0}" presName="spacer" presStyleCnt="0"/>
      <dgm:spPr/>
    </dgm:pt>
    <dgm:pt modelId="{1D3E5370-48C4-48CE-A431-0CDED48736B5}" type="pres">
      <dgm:prSet presAssocID="{041F3E51-2B8D-47EF-9941-8B0DE8580E4B}" presName="parentText" presStyleLbl="node1" presStyleIdx="2" presStyleCnt="3">
        <dgm:presLayoutVars>
          <dgm:chMax val="0"/>
          <dgm:bulletEnabled val="1"/>
        </dgm:presLayoutVars>
      </dgm:prSet>
      <dgm:spPr/>
    </dgm:pt>
  </dgm:ptLst>
  <dgm:cxnLst>
    <dgm:cxn modelId="{3E0EA03B-9CD2-488B-928B-C194966A0753}" type="presOf" srcId="{041F3E51-2B8D-47EF-9941-8B0DE8580E4B}" destId="{1D3E5370-48C4-48CE-A431-0CDED48736B5}" srcOrd="0" destOrd="0" presId="urn:microsoft.com/office/officeart/2005/8/layout/vList2"/>
    <dgm:cxn modelId="{430F5240-B72F-4E4C-B7B7-5BCF29ECF797}" type="presOf" srcId="{E6D21399-CC03-474E-A522-7C21270A0D8F}" destId="{F4E72E28-330A-40B6-9654-C2147C6255FE}" srcOrd="0" destOrd="0" presId="urn:microsoft.com/office/officeart/2005/8/layout/vList2"/>
    <dgm:cxn modelId="{675AC560-37FE-43DE-BFA3-555EBE34F347}" type="presOf" srcId="{5C48FB0F-C902-4713-9DB7-DE6A05074EB0}" destId="{C20A24E6-ADB9-43DA-A557-C7F75A3A4AB7}" srcOrd="0" destOrd="0" presId="urn:microsoft.com/office/officeart/2005/8/layout/vList2"/>
    <dgm:cxn modelId="{E8439751-275B-4224-B5B0-E0558638DF2B}" type="presOf" srcId="{38A99F3C-31C1-46FA-A2AF-675831F75393}" destId="{F55A310E-5B09-4C94-895E-76677FF30902}" srcOrd="0" destOrd="0" presId="urn:microsoft.com/office/officeart/2005/8/layout/vList2"/>
    <dgm:cxn modelId="{2E5DFA91-4BE3-4804-AD55-161B0BDFECD1}" srcId="{5C48FB0F-C902-4713-9DB7-DE6A05074EB0}" destId="{041F3E51-2B8D-47EF-9941-8B0DE8580E4B}" srcOrd="2" destOrd="0" parTransId="{D25E983D-AF3C-4B64-9AB5-9A80F643DC48}" sibTransId="{F36C061C-C2A3-4645-AC9B-8DBCA6FBD823}"/>
    <dgm:cxn modelId="{32467BD1-FEC6-47D8-9985-F6DCCF429DA6}" srcId="{5C48FB0F-C902-4713-9DB7-DE6A05074EB0}" destId="{38A99F3C-31C1-46FA-A2AF-675831F75393}" srcOrd="1" destOrd="0" parTransId="{B8C2EF86-3897-484A-B34E-0384C11BBE4A}" sibTransId="{B1DE98AE-7271-40C7-B1E3-A03BADDB89D0}"/>
    <dgm:cxn modelId="{7BF9CAF3-61FF-4B8D-8401-F74280B24237}" srcId="{5C48FB0F-C902-4713-9DB7-DE6A05074EB0}" destId="{E6D21399-CC03-474E-A522-7C21270A0D8F}" srcOrd="0" destOrd="0" parTransId="{439B3FBC-7957-4453-9D40-87507152E99E}" sibTransId="{E31E5B8E-6AED-4288-A7C0-652E7701FED3}"/>
    <dgm:cxn modelId="{0EFA7680-AB0E-4F2A-B4F7-6D7694E2AB65}" type="presParOf" srcId="{C20A24E6-ADB9-43DA-A557-C7F75A3A4AB7}" destId="{F4E72E28-330A-40B6-9654-C2147C6255FE}" srcOrd="0" destOrd="0" presId="urn:microsoft.com/office/officeart/2005/8/layout/vList2"/>
    <dgm:cxn modelId="{7252439A-CF16-492A-BE54-E3DD96EB62F5}" type="presParOf" srcId="{C20A24E6-ADB9-43DA-A557-C7F75A3A4AB7}" destId="{4F6902FF-4281-43B3-B9EC-DC959D42CA46}" srcOrd="1" destOrd="0" presId="urn:microsoft.com/office/officeart/2005/8/layout/vList2"/>
    <dgm:cxn modelId="{AD49809C-2D97-4205-9972-79289B161CE8}" type="presParOf" srcId="{C20A24E6-ADB9-43DA-A557-C7F75A3A4AB7}" destId="{F55A310E-5B09-4C94-895E-76677FF30902}" srcOrd="2" destOrd="0" presId="urn:microsoft.com/office/officeart/2005/8/layout/vList2"/>
    <dgm:cxn modelId="{2880A76A-25A1-47B6-B71D-EBF91BEEC8C1}" type="presParOf" srcId="{C20A24E6-ADB9-43DA-A557-C7F75A3A4AB7}" destId="{F7BFD007-6138-4F3F-A3F0-976672E5D542}" srcOrd="3" destOrd="0" presId="urn:microsoft.com/office/officeart/2005/8/layout/vList2"/>
    <dgm:cxn modelId="{152BB9DA-7BC0-432B-AFAA-C5A0C6AB380B}" type="presParOf" srcId="{C20A24E6-ADB9-43DA-A557-C7F75A3A4AB7}" destId="{1D3E5370-48C4-48CE-A431-0CDED48736B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95D4500-1373-497A-BDD9-69FA424247D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4CE91B2-3DB2-4F77-A41B-08271AD3BB4E}">
      <dgm:prSet/>
      <dgm:spPr/>
      <dgm:t>
        <a:bodyPr/>
        <a:lstStyle/>
        <a:p>
          <a:r>
            <a:rPr lang="en-US"/>
            <a:t>Sign outside a Catholic bookstore </a:t>
          </a:r>
        </a:p>
      </dgm:t>
    </dgm:pt>
    <dgm:pt modelId="{F3C26464-01B2-4FE8-9CF9-7333D26F9FCC}" type="parTrans" cxnId="{2470A0C1-5569-45BF-935C-52AE6F1D13E9}">
      <dgm:prSet/>
      <dgm:spPr/>
      <dgm:t>
        <a:bodyPr/>
        <a:lstStyle/>
        <a:p>
          <a:endParaRPr lang="en-US"/>
        </a:p>
      </dgm:t>
    </dgm:pt>
    <dgm:pt modelId="{4AC1B2C9-66A0-4761-81DC-2B17BD936C0F}" type="sibTrans" cxnId="{2470A0C1-5569-45BF-935C-52AE6F1D13E9}">
      <dgm:prSet/>
      <dgm:spPr/>
      <dgm:t>
        <a:bodyPr/>
        <a:lstStyle/>
        <a:p>
          <a:endParaRPr lang="en-US"/>
        </a:p>
      </dgm:t>
    </dgm:pt>
    <dgm:pt modelId="{3186721E-A5AA-4C0B-8E00-C19C97049EAC}">
      <dgm:prSet/>
      <dgm:spPr/>
      <dgm:t>
        <a:bodyPr/>
        <a:lstStyle/>
        <a:p>
          <a:r>
            <a:rPr lang="en-US"/>
            <a:t>“Visit the Holy Land”—off-premises sign so disallowed </a:t>
          </a:r>
        </a:p>
      </dgm:t>
    </dgm:pt>
    <dgm:pt modelId="{376FC056-6A41-439A-81E0-41E1801A941B}" type="parTrans" cxnId="{DAF602BB-3856-4E3F-939E-A6990A419200}">
      <dgm:prSet/>
      <dgm:spPr/>
      <dgm:t>
        <a:bodyPr/>
        <a:lstStyle/>
        <a:p>
          <a:endParaRPr lang="en-US"/>
        </a:p>
      </dgm:t>
    </dgm:pt>
    <dgm:pt modelId="{F42ED4B0-E827-4B4A-BBB8-EF2EF09D9FBB}" type="sibTrans" cxnId="{DAF602BB-3856-4E3F-939E-A6990A419200}">
      <dgm:prSet/>
      <dgm:spPr/>
      <dgm:t>
        <a:bodyPr/>
        <a:lstStyle/>
        <a:p>
          <a:endParaRPr lang="en-US"/>
        </a:p>
      </dgm:t>
    </dgm:pt>
    <dgm:pt modelId="{E6D36494-5A01-40F0-A7AC-DBA533690ED3}">
      <dgm:prSet/>
      <dgm:spPr/>
      <dgm:t>
        <a:bodyPr/>
        <a:lstStyle/>
        <a:p>
          <a:r>
            <a:rPr lang="en-US"/>
            <a:t>“Buy More Books”—on-premises sign </a:t>
          </a:r>
        </a:p>
      </dgm:t>
    </dgm:pt>
    <dgm:pt modelId="{01E260E9-73A9-4A3E-8651-F4746BC77292}" type="parTrans" cxnId="{C9947573-7E0D-4F02-BA69-E11A9420CBF6}">
      <dgm:prSet/>
      <dgm:spPr/>
      <dgm:t>
        <a:bodyPr/>
        <a:lstStyle/>
        <a:p>
          <a:endParaRPr lang="en-US"/>
        </a:p>
      </dgm:t>
    </dgm:pt>
    <dgm:pt modelId="{77E87344-3C30-41E0-98A8-7DD827E061D1}" type="sibTrans" cxnId="{C9947573-7E0D-4F02-BA69-E11A9420CBF6}">
      <dgm:prSet/>
      <dgm:spPr/>
      <dgm:t>
        <a:bodyPr/>
        <a:lstStyle/>
        <a:p>
          <a:endParaRPr lang="en-US"/>
        </a:p>
      </dgm:t>
    </dgm:pt>
    <dgm:pt modelId="{FF12B2DA-2079-435C-B444-DBF6DD3A629F}">
      <dgm:prSet/>
      <dgm:spPr/>
      <dgm:t>
        <a:bodyPr/>
        <a:lstStyle/>
        <a:p>
          <a:r>
            <a:rPr lang="en-US"/>
            <a:t>“Go to Confession”— does a priest hold confession at the bookstore?</a:t>
          </a:r>
        </a:p>
      </dgm:t>
    </dgm:pt>
    <dgm:pt modelId="{F99A3EEC-970E-4EBE-B925-92D00D27DBC7}" type="parTrans" cxnId="{2E2FE5DA-BECC-419D-A1DF-A4F021FB3325}">
      <dgm:prSet/>
      <dgm:spPr/>
      <dgm:t>
        <a:bodyPr/>
        <a:lstStyle/>
        <a:p>
          <a:endParaRPr lang="en-US"/>
        </a:p>
      </dgm:t>
    </dgm:pt>
    <dgm:pt modelId="{F01BC2AD-5CE8-4059-9090-979259D770A0}" type="sibTrans" cxnId="{2E2FE5DA-BECC-419D-A1DF-A4F021FB3325}">
      <dgm:prSet/>
      <dgm:spPr/>
      <dgm:t>
        <a:bodyPr/>
        <a:lstStyle/>
        <a:p>
          <a:endParaRPr lang="en-US"/>
        </a:p>
      </dgm:t>
    </dgm:pt>
    <dgm:pt modelId="{AC10C131-C466-4E60-8773-07A9EEB06AF2}" type="pres">
      <dgm:prSet presAssocID="{C95D4500-1373-497A-BDD9-69FA424247D4}" presName="linear" presStyleCnt="0">
        <dgm:presLayoutVars>
          <dgm:animLvl val="lvl"/>
          <dgm:resizeHandles val="exact"/>
        </dgm:presLayoutVars>
      </dgm:prSet>
      <dgm:spPr/>
    </dgm:pt>
    <dgm:pt modelId="{6EE438A3-EE27-48E6-8F24-5890DCE430FB}" type="pres">
      <dgm:prSet presAssocID="{F4CE91B2-3DB2-4F77-A41B-08271AD3BB4E}" presName="parentText" presStyleLbl="node1" presStyleIdx="0" presStyleCnt="4">
        <dgm:presLayoutVars>
          <dgm:chMax val="0"/>
          <dgm:bulletEnabled val="1"/>
        </dgm:presLayoutVars>
      </dgm:prSet>
      <dgm:spPr/>
    </dgm:pt>
    <dgm:pt modelId="{7311941C-7ED9-46C6-99DB-12EB5B0D3F87}" type="pres">
      <dgm:prSet presAssocID="{4AC1B2C9-66A0-4761-81DC-2B17BD936C0F}" presName="spacer" presStyleCnt="0"/>
      <dgm:spPr/>
    </dgm:pt>
    <dgm:pt modelId="{787BAD01-B8C5-4923-BA89-7013ACCD5F20}" type="pres">
      <dgm:prSet presAssocID="{3186721E-A5AA-4C0B-8E00-C19C97049EAC}" presName="parentText" presStyleLbl="node1" presStyleIdx="1" presStyleCnt="4">
        <dgm:presLayoutVars>
          <dgm:chMax val="0"/>
          <dgm:bulletEnabled val="1"/>
        </dgm:presLayoutVars>
      </dgm:prSet>
      <dgm:spPr/>
    </dgm:pt>
    <dgm:pt modelId="{861AA348-10D8-4A82-BE18-02BD29BBF3BE}" type="pres">
      <dgm:prSet presAssocID="{F42ED4B0-E827-4B4A-BBB8-EF2EF09D9FBB}" presName="spacer" presStyleCnt="0"/>
      <dgm:spPr/>
    </dgm:pt>
    <dgm:pt modelId="{9CDA8F98-B80C-47B4-8F40-A6A2249F4754}" type="pres">
      <dgm:prSet presAssocID="{E6D36494-5A01-40F0-A7AC-DBA533690ED3}" presName="parentText" presStyleLbl="node1" presStyleIdx="2" presStyleCnt="4">
        <dgm:presLayoutVars>
          <dgm:chMax val="0"/>
          <dgm:bulletEnabled val="1"/>
        </dgm:presLayoutVars>
      </dgm:prSet>
      <dgm:spPr/>
    </dgm:pt>
    <dgm:pt modelId="{18CAAB4D-AFFF-4208-BA12-4073093777BB}" type="pres">
      <dgm:prSet presAssocID="{77E87344-3C30-41E0-98A8-7DD827E061D1}" presName="spacer" presStyleCnt="0"/>
      <dgm:spPr/>
    </dgm:pt>
    <dgm:pt modelId="{C9FACFB4-6402-4487-A2BC-DA952BA047B7}" type="pres">
      <dgm:prSet presAssocID="{FF12B2DA-2079-435C-B444-DBF6DD3A629F}" presName="parentText" presStyleLbl="node1" presStyleIdx="3" presStyleCnt="4">
        <dgm:presLayoutVars>
          <dgm:chMax val="0"/>
          <dgm:bulletEnabled val="1"/>
        </dgm:presLayoutVars>
      </dgm:prSet>
      <dgm:spPr/>
    </dgm:pt>
  </dgm:ptLst>
  <dgm:cxnLst>
    <dgm:cxn modelId="{E78B8C33-BD88-4D63-9BE0-E16C1B883FD5}" type="presOf" srcId="{3186721E-A5AA-4C0B-8E00-C19C97049EAC}" destId="{787BAD01-B8C5-4923-BA89-7013ACCD5F20}" srcOrd="0" destOrd="0" presId="urn:microsoft.com/office/officeart/2005/8/layout/vList2"/>
    <dgm:cxn modelId="{A194B465-09E9-4C1D-8E5D-1EDC723AA223}" type="presOf" srcId="{FF12B2DA-2079-435C-B444-DBF6DD3A629F}" destId="{C9FACFB4-6402-4487-A2BC-DA952BA047B7}" srcOrd="0" destOrd="0" presId="urn:microsoft.com/office/officeart/2005/8/layout/vList2"/>
    <dgm:cxn modelId="{C9947573-7E0D-4F02-BA69-E11A9420CBF6}" srcId="{C95D4500-1373-497A-BDD9-69FA424247D4}" destId="{E6D36494-5A01-40F0-A7AC-DBA533690ED3}" srcOrd="2" destOrd="0" parTransId="{01E260E9-73A9-4A3E-8651-F4746BC77292}" sibTransId="{77E87344-3C30-41E0-98A8-7DD827E061D1}"/>
    <dgm:cxn modelId="{DAF602BB-3856-4E3F-939E-A6990A419200}" srcId="{C95D4500-1373-497A-BDD9-69FA424247D4}" destId="{3186721E-A5AA-4C0B-8E00-C19C97049EAC}" srcOrd="1" destOrd="0" parTransId="{376FC056-6A41-439A-81E0-41E1801A941B}" sibTransId="{F42ED4B0-E827-4B4A-BBB8-EF2EF09D9FBB}"/>
    <dgm:cxn modelId="{2470A0C1-5569-45BF-935C-52AE6F1D13E9}" srcId="{C95D4500-1373-497A-BDD9-69FA424247D4}" destId="{F4CE91B2-3DB2-4F77-A41B-08271AD3BB4E}" srcOrd="0" destOrd="0" parTransId="{F3C26464-01B2-4FE8-9CF9-7333D26F9FCC}" sibTransId="{4AC1B2C9-66A0-4761-81DC-2B17BD936C0F}"/>
    <dgm:cxn modelId="{68C794D1-539B-4576-8920-6C5A219ED60B}" type="presOf" srcId="{E6D36494-5A01-40F0-A7AC-DBA533690ED3}" destId="{9CDA8F98-B80C-47B4-8F40-A6A2249F4754}" srcOrd="0" destOrd="0" presId="urn:microsoft.com/office/officeart/2005/8/layout/vList2"/>
    <dgm:cxn modelId="{1570C4D6-A6FB-4E0A-AC6F-B70876700827}" type="presOf" srcId="{F4CE91B2-3DB2-4F77-A41B-08271AD3BB4E}" destId="{6EE438A3-EE27-48E6-8F24-5890DCE430FB}" srcOrd="0" destOrd="0" presId="urn:microsoft.com/office/officeart/2005/8/layout/vList2"/>
    <dgm:cxn modelId="{2E2FE5DA-BECC-419D-A1DF-A4F021FB3325}" srcId="{C95D4500-1373-497A-BDD9-69FA424247D4}" destId="{FF12B2DA-2079-435C-B444-DBF6DD3A629F}" srcOrd="3" destOrd="0" parTransId="{F99A3EEC-970E-4EBE-B925-92D00D27DBC7}" sibTransId="{F01BC2AD-5CE8-4059-9090-979259D770A0}"/>
    <dgm:cxn modelId="{9BE099F8-DBF9-4ADB-97F0-B86875C4DF05}" type="presOf" srcId="{C95D4500-1373-497A-BDD9-69FA424247D4}" destId="{AC10C131-C466-4E60-8773-07A9EEB06AF2}" srcOrd="0" destOrd="0" presId="urn:microsoft.com/office/officeart/2005/8/layout/vList2"/>
    <dgm:cxn modelId="{E9ECBE97-89C5-43AF-8C7D-04EE8DEA0B9C}" type="presParOf" srcId="{AC10C131-C466-4E60-8773-07A9EEB06AF2}" destId="{6EE438A3-EE27-48E6-8F24-5890DCE430FB}" srcOrd="0" destOrd="0" presId="urn:microsoft.com/office/officeart/2005/8/layout/vList2"/>
    <dgm:cxn modelId="{A16E57E7-2442-4CC7-848E-370ABDE9A518}" type="presParOf" srcId="{AC10C131-C466-4E60-8773-07A9EEB06AF2}" destId="{7311941C-7ED9-46C6-99DB-12EB5B0D3F87}" srcOrd="1" destOrd="0" presId="urn:microsoft.com/office/officeart/2005/8/layout/vList2"/>
    <dgm:cxn modelId="{C9DF4935-D2CB-47F4-90EC-55AB5E0F5F31}" type="presParOf" srcId="{AC10C131-C466-4E60-8773-07A9EEB06AF2}" destId="{787BAD01-B8C5-4923-BA89-7013ACCD5F20}" srcOrd="2" destOrd="0" presId="urn:microsoft.com/office/officeart/2005/8/layout/vList2"/>
    <dgm:cxn modelId="{476DB412-CADF-499E-883E-1464926C81C0}" type="presParOf" srcId="{AC10C131-C466-4E60-8773-07A9EEB06AF2}" destId="{861AA348-10D8-4A82-BE18-02BD29BBF3BE}" srcOrd="3" destOrd="0" presId="urn:microsoft.com/office/officeart/2005/8/layout/vList2"/>
    <dgm:cxn modelId="{1DF016DC-C617-4E15-B109-40D674CA4C8C}" type="presParOf" srcId="{AC10C131-C466-4E60-8773-07A9EEB06AF2}" destId="{9CDA8F98-B80C-47B4-8F40-A6A2249F4754}" srcOrd="4" destOrd="0" presId="urn:microsoft.com/office/officeart/2005/8/layout/vList2"/>
    <dgm:cxn modelId="{9BC9C748-AAAB-451E-A3D3-604F32468EA1}" type="presParOf" srcId="{AC10C131-C466-4E60-8773-07A9EEB06AF2}" destId="{18CAAB4D-AFFF-4208-BA12-4073093777BB}" srcOrd="5" destOrd="0" presId="urn:microsoft.com/office/officeart/2005/8/layout/vList2"/>
    <dgm:cxn modelId="{3030EAF1-5AFB-4905-9D0C-56BB2F15F9FE}" type="presParOf" srcId="{AC10C131-C466-4E60-8773-07A9EEB06AF2}" destId="{C9FACFB4-6402-4487-A2BC-DA952BA047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D08413F-729D-4F2C-8418-F44385C005E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8D80D65-A9D8-45FF-8DC9-D605BEF55993}">
      <dgm:prSet/>
      <dgm:spPr/>
      <dgm:t>
        <a:bodyPr/>
        <a:lstStyle/>
        <a:p>
          <a:r>
            <a:rPr lang="en-US"/>
            <a:t>Four First Amendment free speech cases this term all involving local governments directly</a:t>
          </a:r>
        </a:p>
      </dgm:t>
    </dgm:pt>
    <dgm:pt modelId="{16325922-23BD-4A96-A8A6-444DA046359D}" type="parTrans" cxnId="{FA3E1BA0-95D8-4B08-A09D-FECFD7E4E331}">
      <dgm:prSet/>
      <dgm:spPr/>
      <dgm:t>
        <a:bodyPr/>
        <a:lstStyle/>
        <a:p>
          <a:endParaRPr lang="en-US"/>
        </a:p>
      </dgm:t>
    </dgm:pt>
    <dgm:pt modelId="{8FA8008D-AB4B-4B2D-9820-AC498F3D8A54}" type="sibTrans" cxnId="{FA3E1BA0-95D8-4B08-A09D-FECFD7E4E331}">
      <dgm:prSet/>
      <dgm:spPr/>
      <dgm:t>
        <a:bodyPr/>
        <a:lstStyle/>
        <a:p>
          <a:endParaRPr lang="en-US"/>
        </a:p>
      </dgm:t>
    </dgm:pt>
    <dgm:pt modelId="{5C585403-F35F-4D7F-AD90-214A9C7382E5}">
      <dgm:prSet/>
      <dgm:spPr/>
      <dgm:t>
        <a:bodyPr/>
        <a:lstStyle/>
        <a:p>
          <a:r>
            <a:rPr lang="en-US" dirty="0"/>
            <a:t>Two involve religion as well </a:t>
          </a:r>
        </a:p>
      </dgm:t>
    </dgm:pt>
    <dgm:pt modelId="{8964BD81-13E7-4AE2-8C10-BFD70C5291F7}" type="parTrans" cxnId="{E50D17DB-BEF8-4935-87E0-91F501ECAABB}">
      <dgm:prSet/>
      <dgm:spPr/>
      <dgm:t>
        <a:bodyPr/>
        <a:lstStyle/>
        <a:p>
          <a:endParaRPr lang="en-US"/>
        </a:p>
      </dgm:t>
    </dgm:pt>
    <dgm:pt modelId="{A506EB15-940D-4E32-A4EC-96DFB99784D6}" type="sibTrans" cxnId="{E50D17DB-BEF8-4935-87E0-91F501ECAABB}">
      <dgm:prSet/>
      <dgm:spPr/>
      <dgm:t>
        <a:bodyPr/>
        <a:lstStyle/>
        <a:p>
          <a:endParaRPr lang="en-US"/>
        </a:p>
      </dgm:t>
    </dgm:pt>
    <dgm:pt modelId="{45B10873-50A8-4069-A8B4-7BC02AEA9437}">
      <dgm:prSet/>
      <dgm:spPr/>
      <dgm:t>
        <a:bodyPr/>
        <a:lstStyle/>
        <a:p>
          <a:r>
            <a:rPr lang="en-US"/>
            <a:t>First Amendment speech is FUN!</a:t>
          </a:r>
        </a:p>
      </dgm:t>
    </dgm:pt>
    <dgm:pt modelId="{CD039257-D539-4FA7-AD99-B870C5AC13B8}" type="parTrans" cxnId="{90E44D32-0554-4721-B036-1312F3551B87}">
      <dgm:prSet/>
      <dgm:spPr/>
      <dgm:t>
        <a:bodyPr/>
        <a:lstStyle/>
        <a:p>
          <a:endParaRPr lang="en-US"/>
        </a:p>
      </dgm:t>
    </dgm:pt>
    <dgm:pt modelId="{4884BB6F-8932-4D12-82CB-FB39038300D3}" type="sibTrans" cxnId="{90E44D32-0554-4721-B036-1312F3551B87}">
      <dgm:prSet/>
      <dgm:spPr/>
      <dgm:t>
        <a:bodyPr/>
        <a:lstStyle/>
        <a:p>
          <a:endParaRPr lang="en-US"/>
        </a:p>
      </dgm:t>
    </dgm:pt>
    <dgm:pt modelId="{BB1A3FA6-44D2-43EC-81D3-E451010B9E7C}">
      <dgm:prSet/>
      <dgm:spPr/>
      <dgm:t>
        <a:bodyPr/>
        <a:lstStyle/>
        <a:p>
          <a:r>
            <a:rPr lang="en-US"/>
            <a:t>Court has a lot of agreement except when religion is involved (and sometimes when it is involved as well!)  </a:t>
          </a:r>
        </a:p>
      </dgm:t>
    </dgm:pt>
    <dgm:pt modelId="{9C3BF49A-C98D-4913-BE57-CCE0184ECFF8}" type="parTrans" cxnId="{F0E26B1B-1091-4ED3-91FF-9CE700533B19}">
      <dgm:prSet/>
      <dgm:spPr/>
      <dgm:t>
        <a:bodyPr/>
        <a:lstStyle/>
        <a:p>
          <a:endParaRPr lang="en-US"/>
        </a:p>
      </dgm:t>
    </dgm:pt>
    <dgm:pt modelId="{E1D3F9A3-A23A-4195-BE84-15CA46F12470}" type="sibTrans" cxnId="{F0E26B1B-1091-4ED3-91FF-9CE700533B19}">
      <dgm:prSet/>
      <dgm:spPr/>
      <dgm:t>
        <a:bodyPr/>
        <a:lstStyle/>
        <a:p>
          <a:endParaRPr lang="en-US"/>
        </a:p>
      </dgm:t>
    </dgm:pt>
    <dgm:pt modelId="{185AFF99-6E20-41B4-A25D-A25D88538FFB}" type="pres">
      <dgm:prSet presAssocID="{DD08413F-729D-4F2C-8418-F44385C005E7}" presName="linear" presStyleCnt="0">
        <dgm:presLayoutVars>
          <dgm:animLvl val="lvl"/>
          <dgm:resizeHandles val="exact"/>
        </dgm:presLayoutVars>
      </dgm:prSet>
      <dgm:spPr/>
    </dgm:pt>
    <dgm:pt modelId="{D800F884-7489-4682-BAA9-107D7BF95F85}" type="pres">
      <dgm:prSet presAssocID="{B8D80D65-A9D8-45FF-8DC9-D605BEF55993}" presName="parentText" presStyleLbl="node1" presStyleIdx="0" presStyleCnt="4">
        <dgm:presLayoutVars>
          <dgm:chMax val="0"/>
          <dgm:bulletEnabled val="1"/>
        </dgm:presLayoutVars>
      </dgm:prSet>
      <dgm:spPr/>
    </dgm:pt>
    <dgm:pt modelId="{FB0D44CD-2E25-45F1-B855-A2EB42EAD8EB}" type="pres">
      <dgm:prSet presAssocID="{8FA8008D-AB4B-4B2D-9820-AC498F3D8A54}" presName="spacer" presStyleCnt="0"/>
      <dgm:spPr/>
    </dgm:pt>
    <dgm:pt modelId="{A98F8ED4-F5AD-47AF-892B-49CC043425EB}" type="pres">
      <dgm:prSet presAssocID="{5C585403-F35F-4D7F-AD90-214A9C7382E5}" presName="parentText" presStyleLbl="node1" presStyleIdx="1" presStyleCnt="4">
        <dgm:presLayoutVars>
          <dgm:chMax val="0"/>
          <dgm:bulletEnabled val="1"/>
        </dgm:presLayoutVars>
      </dgm:prSet>
      <dgm:spPr/>
    </dgm:pt>
    <dgm:pt modelId="{8E426E12-0AD7-4487-8976-668B37EA44F4}" type="pres">
      <dgm:prSet presAssocID="{A506EB15-940D-4E32-A4EC-96DFB99784D6}" presName="spacer" presStyleCnt="0"/>
      <dgm:spPr/>
    </dgm:pt>
    <dgm:pt modelId="{9E430BED-058F-45A7-AC09-D0F15CDA10DF}" type="pres">
      <dgm:prSet presAssocID="{45B10873-50A8-4069-A8B4-7BC02AEA9437}" presName="parentText" presStyleLbl="node1" presStyleIdx="2" presStyleCnt="4">
        <dgm:presLayoutVars>
          <dgm:chMax val="0"/>
          <dgm:bulletEnabled val="1"/>
        </dgm:presLayoutVars>
      </dgm:prSet>
      <dgm:spPr/>
    </dgm:pt>
    <dgm:pt modelId="{57609C4F-8A65-4841-95D3-705058109E5A}" type="pres">
      <dgm:prSet presAssocID="{4884BB6F-8932-4D12-82CB-FB39038300D3}" presName="spacer" presStyleCnt="0"/>
      <dgm:spPr/>
    </dgm:pt>
    <dgm:pt modelId="{C25B57DB-D250-4157-B019-918D9E01168A}" type="pres">
      <dgm:prSet presAssocID="{BB1A3FA6-44D2-43EC-81D3-E451010B9E7C}" presName="parentText" presStyleLbl="node1" presStyleIdx="3" presStyleCnt="4">
        <dgm:presLayoutVars>
          <dgm:chMax val="0"/>
          <dgm:bulletEnabled val="1"/>
        </dgm:presLayoutVars>
      </dgm:prSet>
      <dgm:spPr/>
    </dgm:pt>
  </dgm:ptLst>
  <dgm:cxnLst>
    <dgm:cxn modelId="{40A56017-F86B-4985-AD10-997C88E83799}" type="presOf" srcId="{5C585403-F35F-4D7F-AD90-214A9C7382E5}" destId="{A98F8ED4-F5AD-47AF-892B-49CC043425EB}" srcOrd="0" destOrd="0" presId="urn:microsoft.com/office/officeart/2005/8/layout/vList2"/>
    <dgm:cxn modelId="{F0E26B1B-1091-4ED3-91FF-9CE700533B19}" srcId="{DD08413F-729D-4F2C-8418-F44385C005E7}" destId="{BB1A3FA6-44D2-43EC-81D3-E451010B9E7C}" srcOrd="3" destOrd="0" parTransId="{9C3BF49A-C98D-4913-BE57-CCE0184ECFF8}" sibTransId="{E1D3F9A3-A23A-4195-BE84-15CA46F12470}"/>
    <dgm:cxn modelId="{90E44D32-0554-4721-B036-1312F3551B87}" srcId="{DD08413F-729D-4F2C-8418-F44385C005E7}" destId="{45B10873-50A8-4069-A8B4-7BC02AEA9437}" srcOrd="2" destOrd="0" parTransId="{CD039257-D539-4FA7-AD99-B870C5AC13B8}" sibTransId="{4884BB6F-8932-4D12-82CB-FB39038300D3}"/>
    <dgm:cxn modelId="{51433836-47B2-4B6A-8761-2142DA97EA90}" type="presOf" srcId="{45B10873-50A8-4069-A8B4-7BC02AEA9437}" destId="{9E430BED-058F-45A7-AC09-D0F15CDA10DF}" srcOrd="0" destOrd="0" presId="urn:microsoft.com/office/officeart/2005/8/layout/vList2"/>
    <dgm:cxn modelId="{F1D8DA4C-5D17-4603-B217-DDD754ECBCD4}" type="presOf" srcId="{DD08413F-729D-4F2C-8418-F44385C005E7}" destId="{185AFF99-6E20-41B4-A25D-A25D88538FFB}" srcOrd="0" destOrd="0" presId="urn:microsoft.com/office/officeart/2005/8/layout/vList2"/>
    <dgm:cxn modelId="{ECCDA276-F48C-4D9E-A42B-535D1C3B7F16}" type="presOf" srcId="{BB1A3FA6-44D2-43EC-81D3-E451010B9E7C}" destId="{C25B57DB-D250-4157-B019-918D9E01168A}" srcOrd="0" destOrd="0" presId="urn:microsoft.com/office/officeart/2005/8/layout/vList2"/>
    <dgm:cxn modelId="{FA3E1BA0-95D8-4B08-A09D-FECFD7E4E331}" srcId="{DD08413F-729D-4F2C-8418-F44385C005E7}" destId="{B8D80D65-A9D8-45FF-8DC9-D605BEF55993}" srcOrd="0" destOrd="0" parTransId="{16325922-23BD-4A96-A8A6-444DA046359D}" sibTransId="{8FA8008D-AB4B-4B2D-9820-AC498F3D8A54}"/>
    <dgm:cxn modelId="{555364C5-070E-46C2-A935-4275BE255C95}" type="presOf" srcId="{B8D80D65-A9D8-45FF-8DC9-D605BEF55993}" destId="{D800F884-7489-4682-BAA9-107D7BF95F85}" srcOrd="0" destOrd="0" presId="urn:microsoft.com/office/officeart/2005/8/layout/vList2"/>
    <dgm:cxn modelId="{E50D17DB-BEF8-4935-87E0-91F501ECAABB}" srcId="{DD08413F-729D-4F2C-8418-F44385C005E7}" destId="{5C585403-F35F-4D7F-AD90-214A9C7382E5}" srcOrd="1" destOrd="0" parTransId="{8964BD81-13E7-4AE2-8C10-BFD70C5291F7}" sibTransId="{A506EB15-940D-4E32-A4EC-96DFB99784D6}"/>
    <dgm:cxn modelId="{348C213B-713C-4F25-AD7A-F4B97717D2B4}" type="presParOf" srcId="{185AFF99-6E20-41B4-A25D-A25D88538FFB}" destId="{D800F884-7489-4682-BAA9-107D7BF95F85}" srcOrd="0" destOrd="0" presId="urn:microsoft.com/office/officeart/2005/8/layout/vList2"/>
    <dgm:cxn modelId="{4DF557B4-7C91-4B10-867E-90CFF7ED6556}" type="presParOf" srcId="{185AFF99-6E20-41B4-A25D-A25D88538FFB}" destId="{FB0D44CD-2E25-45F1-B855-A2EB42EAD8EB}" srcOrd="1" destOrd="0" presId="urn:microsoft.com/office/officeart/2005/8/layout/vList2"/>
    <dgm:cxn modelId="{58189B5C-A869-497E-983A-77C54548C117}" type="presParOf" srcId="{185AFF99-6E20-41B4-A25D-A25D88538FFB}" destId="{A98F8ED4-F5AD-47AF-892B-49CC043425EB}" srcOrd="2" destOrd="0" presId="urn:microsoft.com/office/officeart/2005/8/layout/vList2"/>
    <dgm:cxn modelId="{799D7537-5F39-4F39-98FB-C6F555232B1D}" type="presParOf" srcId="{185AFF99-6E20-41B4-A25D-A25D88538FFB}" destId="{8E426E12-0AD7-4487-8976-668B37EA44F4}" srcOrd="3" destOrd="0" presId="urn:microsoft.com/office/officeart/2005/8/layout/vList2"/>
    <dgm:cxn modelId="{410961D7-3F59-4DBB-9587-E08CBCC020CF}" type="presParOf" srcId="{185AFF99-6E20-41B4-A25D-A25D88538FFB}" destId="{9E430BED-058F-45A7-AC09-D0F15CDA10DF}" srcOrd="4" destOrd="0" presId="urn:microsoft.com/office/officeart/2005/8/layout/vList2"/>
    <dgm:cxn modelId="{20152F54-2DA7-4B8D-9C5C-A1D944E86CDE}" type="presParOf" srcId="{185AFF99-6E20-41B4-A25D-A25D88538FFB}" destId="{57609C4F-8A65-4841-95D3-705058109E5A}" srcOrd="5" destOrd="0" presId="urn:microsoft.com/office/officeart/2005/8/layout/vList2"/>
    <dgm:cxn modelId="{5DFFBFB0-AA67-4156-A6E6-7B23A909ED55}" type="presParOf" srcId="{185AFF99-6E20-41B4-A25D-A25D88538FFB}" destId="{C25B57DB-D250-4157-B019-918D9E01168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06A5691-7B2D-47D3-B3F0-E35059A5805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5648CC5-9DA8-440F-AE51-35C9736D35CC}">
      <dgm:prSet/>
      <dgm:spPr/>
      <dgm:t>
        <a:bodyPr/>
        <a:lstStyle/>
        <a:p>
          <a:r>
            <a:rPr lang="en-US"/>
            <a:t>Holding: Boston’s refusal to fly a Christian flag on a flagpole outside city hall violated the First Amendment</a:t>
          </a:r>
        </a:p>
      </dgm:t>
    </dgm:pt>
    <dgm:pt modelId="{5F36B792-999C-415D-B8C2-8F83F62B5DB5}" type="parTrans" cxnId="{C783D126-07EC-4E4C-BF2E-16BD1BBF50CA}">
      <dgm:prSet/>
      <dgm:spPr/>
      <dgm:t>
        <a:bodyPr/>
        <a:lstStyle/>
        <a:p>
          <a:endParaRPr lang="en-US"/>
        </a:p>
      </dgm:t>
    </dgm:pt>
    <dgm:pt modelId="{2F351F1B-1E2F-4638-BE87-98EDB524BC5D}" type="sibTrans" cxnId="{C783D126-07EC-4E4C-BF2E-16BD1BBF50CA}">
      <dgm:prSet/>
      <dgm:spPr/>
      <dgm:t>
        <a:bodyPr/>
        <a:lstStyle/>
        <a:p>
          <a:endParaRPr lang="en-US"/>
        </a:p>
      </dgm:t>
    </dgm:pt>
    <dgm:pt modelId="{4CC5CA15-EF8E-49A1-B778-260C6E575AE3}">
      <dgm:prSet/>
      <dgm:spPr/>
      <dgm:t>
        <a:bodyPr/>
        <a:lstStyle/>
        <a:p>
          <a:r>
            <a:rPr lang="en-US"/>
            <a:t>(Mercifully) short, unanimous opinion written by Justice Breyer </a:t>
          </a:r>
        </a:p>
      </dgm:t>
    </dgm:pt>
    <dgm:pt modelId="{02A15571-9D51-40BF-BAB6-061F6488E5A3}" type="parTrans" cxnId="{D453775B-ADA7-48CC-952C-5BBD1F4B4EA2}">
      <dgm:prSet/>
      <dgm:spPr/>
      <dgm:t>
        <a:bodyPr/>
        <a:lstStyle/>
        <a:p>
          <a:endParaRPr lang="en-US"/>
        </a:p>
      </dgm:t>
    </dgm:pt>
    <dgm:pt modelId="{4D2980E0-7329-434D-B2B6-63AD375ED179}" type="sibTrans" cxnId="{D453775B-ADA7-48CC-952C-5BBD1F4B4EA2}">
      <dgm:prSet/>
      <dgm:spPr/>
      <dgm:t>
        <a:bodyPr/>
        <a:lstStyle/>
        <a:p>
          <a:endParaRPr lang="en-US"/>
        </a:p>
      </dgm:t>
    </dgm:pt>
    <dgm:pt modelId="{A9EE2135-F34B-40F6-8C7C-787F180FCDC6}">
      <dgm:prSet/>
      <dgm:spPr/>
      <dgm:t>
        <a:bodyPr/>
        <a:lstStyle/>
        <a:p>
          <a:r>
            <a:rPr lang="en-US"/>
            <a:t>A win disguise as (unanimous) loss???</a:t>
          </a:r>
        </a:p>
      </dgm:t>
    </dgm:pt>
    <dgm:pt modelId="{D0B20D7C-2B9E-4BEF-BD8B-131DF11B63D4}" type="parTrans" cxnId="{FD56F213-7E70-4DA2-894C-1ECBE2C6BA5A}">
      <dgm:prSet/>
      <dgm:spPr/>
      <dgm:t>
        <a:bodyPr/>
        <a:lstStyle/>
        <a:p>
          <a:endParaRPr lang="en-US"/>
        </a:p>
      </dgm:t>
    </dgm:pt>
    <dgm:pt modelId="{7BF3E781-4882-4E17-B572-8DFFE1C0557D}" type="sibTrans" cxnId="{FD56F213-7E70-4DA2-894C-1ECBE2C6BA5A}">
      <dgm:prSet/>
      <dgm:spPr/>
      <dgm:t>
        <a:bodyPr/>
        <a:lstStyle/>
        <a:p>
          <a:endParaRPr lang="en-US"/>
        </a:p>
      </dgm:t>
    </dgm:pt>
    <dgm:pt modelId="{8ED229EF-47D5-4409-A41E-B1BCF9E0A999}" type="pres">
      <dgm:prSet presAssocID="{106A5691-7B2D-47D3-B3F0-E35059A58051}" presName="linear" presStyleCnt="0">
        <dgm:presLayoutVars>
          <dgm:animLvl val="lvl"/>
          <dgm:resizeHandles val="exact"/>
        </dgm:presLayoutVars>
      </dgm:prSet>
      <dgm:spPr/>
    </dgm:pt>
    <dgm:pt modelId="{EBB4F038-DA19-4E3F-995B-F8445B445E17}" type="pres">
      <dgm:prSet presAssocID="{B5648CC5-9DA8-440F-AE51-35C9736D35CC}" presName="parentText" presStyleLbl="node1" presStyleIdx="0" presStyleCnt="3">
        <dgm:presLayoutVars>
          <dgm:chMax val="0"/>
          <dgm:bulletEnabled val="1"/>
        </dgm:presLayoutVars>
      </dgm:prSet>
      <dgm:spPr/>
    </dgm:pt>
    <dgm:pt modelId="{385EEFE2-8B50-4EC2-B5D0-C4ACF0423B17}" type="pres">
      <dgm:prSet presAssocID="{2F351F1B-1E2F-4638-BE87-98EDB524BC5D}" presName="spacer" presStyleCnt="0"/>
      <dgm:spPr/>
    </dgm:pt>
    <dgm:pt modelId="{1A0FD72D-4C36-4509-97DF-177E0859432B}" type="pres">
      <dgm:prSet presAssocID="{4CC5CA15-EF8E-49A1-B778-260C6E575AE3}" presName="parentText" presStyleLbl="node1" presStyleIdx="1" presStyleCnt="3">
        <dgm:presLayoutVars>
          <dgm:chMax val="0"/>
          <dgm:bulletEnabled val="1"/>
        </dgm:presLayoutVars>
      </dgm:prSet>
      <dgm:spPr/>
    </dgm:pt>
    <dgm:pt modelId="{BF26BD16-6B96-4E59-B0F2-4BF5F571F060}" type="pres">
      <dgm:prSet presAssocID="{4D2980E0-7329-434D-B2B6-63AD375ED179}" presName="spacer" presStyleCnt="0"/>
      <dgm:spPr/>
    </dgm:pt>
    <dgm:pt modelId="{B0CE8ACA-3DF7-48FF-965A-E35713FCB81F}" type="pres">
      <dgm:prSet presAssocID="{A9EE2135-F34B-40F6-8C7C-787F180FCDC6}" presName="parentText" presStyleLbl="node1" presStyleIdx="2" presStyleCnt="3">
        <dgm:presLayoutVars>
          <dgm:chMax val="0"/>
          <dgm:bulletEnabled val="1"/>
        </dgm:presLayoutVars>
      </dgm:prSet>
      <dgm:spPr/>
    </dgm:pt>
  </dgm:ptLst>
  <dgm:cxnLst>
    <dgm:cxn modelId="{FD56F213-7E70-4DA2-894C-1ECBE2C6BA5A}" srcId="{106A5691-7B2D-47D3-B3F0-E35059A58051}" destId="{A9EE2135-F34B-40F6-8C7C-787F180FCDC6}" srcOrd="2" destOrd="0" parTransId="{D0B20D7C-2B9E-4BEF-BD8B-131DF11B63D4}" sibTransId="{7BF3E781-4882-4E17-B572-8DFFE1C0557D}"/>
    <dgm:cxn modelId="{C783D126-07EC-4E4C-BF2E-16BD1BBF50CA}" srcId="{106A5691-7B2D-47D3-B3F0-E35059A58051}" destId="{B5648CC5-9DA8-440F-AE51-35C9736D35CC}" srcOrd="0" destOrd="0" parTransId="{5F36B792-999C-415D-B8C2-8F83F62B5DB5}" sibTransId="{2F351F1B-1E2F-4638-BE87-98EDB524BC5D}"/>
    <dgm:cxn modelId="{04FFC328-FD4D-40BC-8CFB-102D1C4F44EC}" type="presOf" srcId="{4CC5CA15-EF8E-49A1-B778-260C6E575AE3}" destId="{1A0FD72D-4C36-4509-97DF-177E0859432B}" srcOrd="0" destOrd="0" presId="urn:microsoft.com/office/officeart/2005/8/layout/vList2"/>
    <dgm:cxn modelId="{6B5F032A-8EDE-430C-AB6E-8825262C5773}" type="presOf" srcId="{106A5691-7B2D-47D3-B3F0-E35059A58051}" destId="{8ED229EF-47D5-4409-A41E-B1BCF9E0A999}" srcOrd="0" destOrd="0" presId="urn:microsoft.com/office/officeart/2005/8/layout/vList2"/>
    <dgm:cxn modelId="{D453775B-ADA7-48CC-952C-5BBD1F4B4EA2}" srcId="{106A5691-7B2D-47D3-B3F0-E35059A58051}" destId="{4CC5CA15-EF8E-49A1-B778-260C6E575AE3}" srcOrd="1" destOrd="0" parTransId="{02A15571-9D51-40BF-BAB6-061F6488E5A3}" sibTransId="{4D2980E0-7329-434D-B2B6-63AD375ED179}"/>
    <dgm:cxn modelId="{DA206B41-F4A4-415C-8DC5-858166351DFE}" type="presOf" srcId="{B5648CC5-9DA8-440F-AE51-35C9736D35CC}" destId="{EBB4F038-DA19-4E3F-995B-F8445B445E17}" srcOrd="0" destOrd="0" presId="urn:microsoft.com/office/officeart/2005/8/layout/vList2"/>
    <dgm:cxn modelId="{E24DDB71-5919-4D0C-AEBE-81A6325D3A4B}" type="presOf" srcId="{A9EE2135-F34B-40F6-8C7C-787F180FCDC6}" destId="{B0CE8ACA-3DF7-48FF-965A-E35713FCB81F}" srcOrd="0" destOrd="0" presId="urn:microsoft.com/office/officeart/2005/8/layout/vList2"/>
    <dgm:cxn modelId="{D59449CD-BD20-4BDB-B8A9-1A1916078259}" type="presParOf" srcId="{8ED229EF-47D5-4409-A41E-B1BCF9E0A999}" destId="{EBB4F038-DA19-4E3F-995B-F8445B445E17}" srcOrd="0" destOrd="0" presId="urn:microsoft.com/office/officeart/2005/8/layout/vList2"/>
    <dgm:cxn modelId="{C0C9FBE5-8E88-4FCD-8A86-DC086A335E8B}" type="presParOf" srcId="{8ED229EF-47D5-4409-A41E-B1BCF9E0A999}" destId="{385EEFE2-8B50-4EC2-B5D0-C4ACF0423B17}" srcOrd="1" destOrd="0" presId="urn:microsoft.com/office/officeart/2005/8/layout/vList2"/>
    <dgm:cxn modelId="{0138330A-7937-4542-B756-9BE70B05E0C7}" type="presParOf" srcId="{8ED229EF-47D5-4409-A41E-B1BCF9E0A999}" destId="{1A0FD72D-4C36-4509-97DF-177E0859432B}" srcOrd="2" destOrd="0" presId="urn:microsoft.com/office/officeart/2005/8/layout/vList2"/>
    <dgm:cxn modelId="{B9C45CFB-B0C5-4229-A7D2-F083DD2659A9}" type="presParOf" srcId="{8ED229EF-47D5-4409-A41E-B1BCF9E0A999}" destId="{BF26BD16-6B96-4E59-B0F2-4BF5F571F060}" srcOrd="3" destOrd="0" presId="urn:microsoft.com/office/officeart/2005/8/layout/vList2"/>
    <dgm:cxn modelId="{6A78AE06-5CB5-4F86-BB04-6188301F8060}" type="presParOf" srcId="{8ED229EF-47D5-4409-A41E-B1BCF9E0A999}" destId="{B0CE8ACA-3DF7-48FF-965A-E35713FCB81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70C953E-2826-44ED-987B-1477989C867B}"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7B2D858-DDC1-4667-B551-D59D59927C5F}">
      <dgm:prSet/>
      <dgm:spPr/>
      <dgm:t>
        <a:bodyPr/>
        <a:lstStyle/>
        <a:p>
          <a:r>
            <a:rPr lang="en-US"/>
            <a:t>On the plaza, near Boston City Hall entrance, stand three 83-foot flagpoles</a:t>
          </a:r>
        </a:p>
      </dgm:t>
    </dgm:pt>
    <dgm:pt modelId="{4F41F8F3-136B-463E-8719-C6916837E0E0}" type="parTrans" cxnId="{70187C71-F728-49E5-83C3-9998B0351571}">
      <dgm:prSet/>
      <dgm:spPr/>
      <dgm:t>
        <a:bodyPr/>
        <a:lstStyle/>
        <a:p>
          <a:endParaRPr lang="en-US"/>
        </a:p>
      </dgm:t>
    </dgm:pt>
    <dgm:pt modelId="{4E7488A9-E7F0-4EA2-A625-E6F4D5873EF3}" type="sibTrans" cxnId="{70187C71-F728-49E5-83C3-9998B0351571}">
      <dgm:prSet/>
      <dgm:spPr/>
      <dgm:t>
        <a:bodyPr/>
        <a:lstStyle/>
        <a:p>
          <a:endParaRPr lang="en-US"/>
        </a:p>
      </dgm:t>
    </dgm:pt>
    <dgm:pt modelId="{016DF41A-3556-4311-BB53-F3BD4886A369}">
      <dgm:prSet/>
      <dgm:spPr/>
      <dgm:t>
        <a:bodyPr/>
        <a:lstStyle/>
        <a:p>
          <a:r>
            <a:rPr lang="en-US"/>
            <a:t>Boston flies the American flag on one (along with a banner honoring prisoners of war and soldiers missing in action) and the Commonwealth of Massachusetts flag on the other</a:t>
          </a:r>
        </a:p>
      </dgm:t>
    </dgm:pt>
    <dgm:pt modelId="{5444F214-E326-4F0B-AB43-F02C99EE4538}" type="parTrans" cxnId="{29AA2BBA-4986-4DCB-884E-CFA443E55A9D}">
      <dgm:prSet/>
      <dgm:spPr/>
      <dgm:t>
        <a:bodyPr/>
        <a:lstStyle/>
        <a:p>
          <a:endParaRPr lang="en-US"/>
        </a:p>
      </dgm:t>
    </dgm:pt>
    <dgm:pt modelId="{88818D38-EA6F-4B35-B885-416EFD70C476}" type="sibTrans" cxnId="{29AA2BBA-4986-4DCB-884E-CFA443E55A9D}">
      <dgm:prSet/>
      <dgm:spPr/>
      <dgm:t>
        <a:bodyPr/>
        <a:lstStyle/>
        <a:p>
          <a:endParaRPr lang="en-US"/>
        </a:p>
      </dgm:t>
    </dgm:pt>
    <dgm:pt modelId="{79E0B1BB-43EC-41CA-920E-774B674083E5}">
      <dgm:prSet/>
      <dgm:spPr/>
      <dgm:t>
        <a:bodyPr/>
        <a:lstStyle/>
        <a:p>
          <a:r>
            <a:rPr lang="en-US"/>
            <a:t>On the third it usually flies Boston’s flag</a:t>
          </a:r>
        </a:p>
      </dgm:t>
    </dgm:pt>
    <dgm:pt modelId="{0F6C2EDA-11CD-4216-8A8E-EF6316F84B0B}" type="parTrans" cxnId="{2BA376C6-79AC-46D4-A4FD-F9162A92144E}">
      <dgm:prSet/>
      <dgm:spPr/>
      <dgm:t>
        <a:bodyPr/>
        <a:lstStyle/>
        <a:p>
          <a:endParaRPr lang="en-US"/>
        </a:p>
      </dgm:t>
    </dgm:pt>
    <dgm:pt modelId="{BC0F2096-E7F6-4F99-994B-921C10F50285}" type="sibTrans" cxnId="{2BA376C6-79AC-46D4-A4FD-F9162A92144E}">
      <dgm:prSet/>
      <dgm:spPr/>
      <dgm:t>
        <a:bodyPr/>
        <a:lstStyle/>
        <a:p>
          <a:endParaRPr lang="en-US"/>
        </a:p>
      </dgm:t>
    </dgm:pt>
    <dgm:pt modelId="{910A3DF4-C9D1-47B2-9FE3-809ECB5AA154}">
      <dgm:prSet/>
      <dgm:spPr/>
      <dgm:t>
        <a:bodyPr/>
        <a:lstStyle/>
        <a:p>
          <a:r>
            <a:rPr lang="en-US"/>
            <a:t>Since 2005 Boston has allowed third parties to fly flags during events held in the plaza </a:t>
          </a:r>
        </a:p>
      </dgm:t>
    </dgm:pt>
    <dgm:pt modelId="{794F63C3-F622-4E36-8B64-76994F6C732C}" type="parTrans" cxnId="{5867A4BF-732E-4186-82D7-47490975200E}">
      <dgm:prSet/>
      <dgm:spPr/>
      <dgm:t>
        <a:bodyPr/>
        <a:lstStyle/>
        <a:p>
          <a:endParaRPr lang="en-US"/>
        </a:p>
      </dgm:t>
    </dgm:pt>
    <dgm:pt modelId="{39F65344-682E-407A-806E-604F0A26E9F3}" type="sibTrans" cxnId="{5867A4BF-732E-4186-82D7-47490975200E}">
      <dgm:prSet/>
      <dgm:spPr/>
      <dgm:t>
        <a:bodyPr/>
        <a:lstStyle/>
        <a:p>
          <a:endParaRPr lang="en-US"/>
        </a:p>
      </dgm:t>
    </dgm:pt>
    <dgm:pt modelId="{08B0CD32-02BC-451E-9FB2-8F4DC8498560}">
      <dgm:prSet/>
      <dgm:spPr/>
      <dgm:t>
        <a:bodyPr/>
        <a:lstStyle/>
        <a:p>
          <a:r>
            <a:rPr lang="en-US"/>
            <a:t>Most flags are of other countries, marking the national holidays of Bostonians’ many countries of origin</a:t>
          </a:r>
        </a:p>
      </dgm:t>
    </dgm:pt>
    <dgm:pt modelId="{A70BDC5A-B0B6-472A-BF46-C201582C1C10}" type="parTrans" cxnId="{DAD8CCD2-630B-4255-B229-D0EE31317F82}">
      <dgm:prSet/>
      <dgm:spPr/>
      <dgm:t>
        <a:bodyPr/>
        <a:lstStyle/>
        <a:p>
          <a:endParaRPr lang="en-US"/>
        </a:p>
      </dgm:t>
    </dgm:pt>
    <dgm:pt modelId="{F39D8A8D-5E3E-4B27-9B0A-1143BECF95B5}" type="sibTrans" cxnId="{DAD8CCD2-630B-4255-B229-D0EE31317F82}">
      <dgm:prSet/>
      <dgm:spPr/>
      <dgm:t>
        <a:bodyPr/>
        <a:lstStyle/>
        <a:p>
          <a:endParaRPr lang="en-US"/>
        </a:p>
      </dgm:t>
    </dgm:pt>
    <dgm:pt modelId="{D5C20226-314E-4E71-85E9-C0D2B5A9FA65}">
      <dgm:prSet/>
      <dgm:spPr/>
      <dgm:t>
        <a:bodyPr/>
        <a:lstStyle/>
        <a:p>
          <a:r>
            <a:rPr lang="en-US"/>
            <a:t>Third-party flags have also been flown for Pride Week, emergency medical service workers, and a community bank</a:t>
          </a:r>
        </a:p>
      </dgm:t>
    </dgm:pt>
    <dgm:pt modelId="{AA8BAB9A-5D05-4C06-9B13-E43721F7BF75}" type="parTrans" cxnId="{F2C231DE-F0D8-4E1B-8065-D3589350AEDB}">
      <dgm:prSet/>
      <dgm:spPr/>
      <dgm:t>
        <a:bodyPr/>
        <a:lstStyle/>
        <a:p>
          <a:endParaRPr lang="en-US"/>
        </a:p>
      </dgm:t>
    </dgm:pt>
    <dgm:pt modelId="{1B12843E-7CA1-429C-9BBA-9DC5A6FEF438}" type="sibTrans" cxnId="{F2C231DE-F0D8-4E1B-8065-D3589350AEDB}">
      <dgm:prSet/>
      <dgm:spPr/>
      <dgm:t>
        <a:bodyPr/>
        <a:lstStyle/>
        <a:p>
          <a:endParaRPr lang="en-US"/>
        </a:p>
      </dgm:t>
    </dgm:pt>
    <dgm:pt modelId="{BD99F611-189B-4710-9E2E-C857254A7568}" type="pres">
      <dgm:prSet presAssocID="{370C953E-2826-44ED-987B-1477989C867B}" presName="vert0" presStyleCnt="0">
        <dgm:presLayoutVars>
          <dgm:dir/>
          <dgm:animOne val="branch"/>
          <dgm:animLvl val="lvl"/>
        </dgm:presLayoutVars>
      </dgm:prSet>
      <dgm:spPr/>
    </dgm:pt>
    <dgm:pt modelId="{9B676119-DC06-4CB1-8E33-FC1E96E88402}" type="pres">
      <dgm:prSet presAssocID="{07B2D858-DDC1-4667-B551-D59D59927C5F}" presName="thickLine" presStyleLbl="alignNode1" presStyleIdx="0" presStyleCnt="6"/>
      <dgm:spPr/>
    </dgm:pt>
    <dgm:pt modelId="{7611F956-8F5D-433F-85C3-07281956D13A}" type="pres">
      <dgm:prSet presAssocID="{07B2D858-DDC1-4667-B551-D59D59927C5F}" presName="horz1" presStyleCnt="0"/>
      <dgm:spPr/>
    </dgm:pt>
    <dgm:pt modelId="{EF3DE0EC-CB4E-49AF-9F8B-95D476C927DC}" type="pres">
      <dgm:prSet presAssocID="{07B2D858-DDC1-4667-B551-D59D59927C5F}" presName="tx1" presStyleLbl="revTx" presStyleIdx="0" presStyleCnt="6"/>
      <dgm:spPr/>
    </dgm:pt>
    <dgm:pt modelId="{C65BFB70-7009-42FE-ADC4-49F12A50E093}" type="pres">
      <dgm:prSet presAssocID="{07B2D858-DDC1-4667-B551-D59D59927C5F}" presName="vert1" presStyleCnt="0"/>
      <dgm:spPr/>
    </dgm:pt>
    <dgm:pt modelId="{D429CA46-24ED-4BD1-9B46-C5DF48B65DAB}" type="pres">
      <dgm:prSet presAssocID="{016DF41A-3556-4311-BB53-F3BD4886A369}" presName="thickLine" presStyleLbl="alignNode1" presStyleIdx="1" presStyleCnt="6"/>
      <dgm:spPr/>
    </dgm:pt>
    <dgm:pt modelId="{5F13EA36-3A7F-4C3A-A0FD-BAC7E984F252}" type="pres">
      <dgm:prSet presAssocID="{016DF41A-3556-4311-BB53-F3BD4886A369}" presName="horz1" presStyleCnt="0"/>
      <dgm:spPr/>
    </dgm:pt>
    <dgm:pt modelId="{7A238FFA-CA9A-4FDF-A3BF-0FA6627D71E2}" type="pres">
      <dgm:prSet presAssocID="{016DF41A-3556-4311-BB53-F3BD4886A369}" presName="tx1" presStyleLbl="revTx" presStyleIdx="1" presStyleCnt="6"/>
      <dgm:spPr/>
    </dgm:pt>
    <dgm:pt modelId="{304158C9-7B74-4CE3-8E6B-E8AE817BFCCC}" type="pres">
      <dgm:prSet presAssocID="{016DF41A-3556-4311-BB53-F3BD4886A369}" presName="vert1" presStyleCnt="0"/>
      <dgm:spPr/>
    </dgm:pt>
    <dgm:pt modelId="{6BE1A92A-BA7B-4D9E-9140-40E52AA5B743}" type="pres">
      <dgm:prSet presAssocID="{79E0B1BB-43EC-41CA-920E-774B674083E5}" presName="thickLine" presStyleLbl="alignNode1" presStyleIdx="2" presStyleCnt="6"/>
      <dgm:spPr/>
    </dgm:pt>
    <dgm:pt modelId="{165F189A-3C9C-4ED1-9095-70665423A2FD}" type="pres">
      <dgm:prSet presAssocID="{79E0B1BB-43EC-41CA-920E-774B674083E5}" presName="horz1" presStyleCnt="0"/>
      <dgm:spPr/>
    </dgm:pt>
    <dgm:pt modelId="{1E440671-F55E-4A17-A653-D782B73AF196}" type="pres">
      <dgm:prSet presAssocID="{79E0B1BB-43EC-41CA-920E-774B674083E5}" presName="tx1" presStyleLbl="revTx" presStyleIdx="2" presStyleCnt="6"/>
      <dgm:spPr/>
    </dgm:pt>
    <dgm:pt modelId="{44EAFF3C-80B5-4081-9D90-E9E13FF0D321}" type="pres">
      <dgm:prSet presAssocID="{79E0B1BB-43EC-41CA-920E-774B674083E5}" presName="vert1" presStyleCnt="0"/>
      <dgm:spPr/>
    </dgm:pt>
    <dgm:pt modelId="{FFE17086-FB6E-4BAC-B380-DABA2BA7A2EC}" type="pres">
      <dgm:prSet presAssocID="{910A3DF4-C9D1-47B2-9FE3-809ECB5AA154}" presName="thickLine" presStyleLbl="alignNode1" presStyleIdx="3" presStyleCnt="6"/>
      <dgm:spPr/>
    </dgm:pt>
    <dgm:pt modelId="{1983F886-D682-4097-A7E4-57423F4806CB}" type="pres">
      <dgm:prSet presAssocID="{910A3DF4-C9D1-47B2-9FE3-809ECB5AA154}" presName="horz1" presStyleCnt="0"/>
      <dgm:spPr/>
    </dgm:pt>
    <dgm:pt modelId="{0FA743DD-4C83-4044-BF82-7E54ECF13957}" type="pres">
      <dgm:prSet presAssocID="{910A3DF4-C9D1-47B2-9FE3-809ECB5AA154}" presName="tx1" presStyleLbl="revTx" presStyleIdx="3" presStyleCnt="6"/>
      <dgm:spPr/>
    </dgm:pt>
    <dgm:pt modelId="{C4E0C341-9BFD-4E4C-AA46-A3D15620FA85}" type="pres">
      <dgm:prSet presAssocID="{910A3DF4-C9D1-47B2-9FE3-809ECB5AA154}" presName="vert1" presStyleCnt="0"/>
      <dgm:spPr/>
    </dgm:pt>
    <dgm:pt modelId="{EA80251B-DB9E-4CAE-B2EA-A333FE0D8AB5}" type="pres">
      <dgm:prSet presAssocID="{08B0CD32-02BC-451E-9FB2-8F4DC8498560}" presName="thickLine" presStyleLbl="alignNode1" presStyleIdx="4" presStyleCnt="6"/>
      <dgm:spPr/>
    </dgm:pt>
    <dgm:pt modelId="{40687245-2F40-4085-BCB2-14B598B01779}" type="pres">
      <dgm:prSet presAssocID="{08B0CD32-02BC-451E-9FB2-8F4DC8498560}" presName="horz1" presStyleCnt="0"/>
      <dgm:spPr/>
    </dgm:pt>
    <dgm:pt modelId="{6D4E617B-1F8F-4F0A-A48D-86AD56FA76E4}" type="pres">
      <dgm:prSet presAssocID="{08B0CD32-02BC-451E-9FB2-8F4DC8498560}" presName="tx1" presStyleLbl="revTx" presStyleIdx="4" presStyleCnt="6"/>
      <dgm:spPr/>
    </dgm:pt>
    <dgm:pt modelId="{60DAB559-9D08-4DFC-9E7A-9A2A0E11CFEE}" type="pres">
      <dgm:prSet presAssocID="{08B0CD32-02BC-451E-9FB2-8F4DC8498560}" presName="vert1" presStyleCnt="0"/>
      <dgm:spPr/>
    </dgm:pt>
    <dgm:pt modelId="{2208A7CD-3C4B-4940-8D48-8965C8CC25E6}" type="pres">
      <dgm:prSet presAssocID="{D5C20226-314E-4E71-85E9-C0D2B5A9FA65}" presName="thickLine" presStyleLbl="alignNode1" presStyleIdx="5" presStyleCnt="6"/>
      <dgm:spPr/>
    </dgm:pt>
    <dgm:pt modelId="{0CCD059F-2691-4E17-8F31-F7F4ECA7B025}" type="pres">
      <dgm:prSet presAssocID="{D5C20226-314E-4E71-85E9-C0D2B5A9FA65}" presName="horz1" presStyleCnt="0"/>
      <dgm:spPr/>
    </dgm:pt>
    <dgm:pt modelId="{0FA1877C-7C62-4883-A53C-A8A5B33C4479}" type="pres">
      <dgm:prSet presAssocID="{D5C20226-314E-4E71-85E9-C0D2B5A9FA65}" presName="tx1" presStyleLbl="revTx" presStyleIdx="5" presStyleCnt="6"/>
      <dgm:spPr/>
    </dgm:pt>
    <dgm:pt modelId="{527EE0B3-EF11-42F5-AD00-E1B651465F4B}" type="pres">
      <dgm:prSet presAssocID="{D5C20226-314E-4E71-85E9-C0D2B5A9FA65}" presName="vert1" presStyleCnt="0"/>
      <dgm:spPr/>
    </dgm:pt>
  </dgm:ptLst>
  <dgm:cxnLst>
    <dgm:cxn modelId="{AFC12637-F6F3-4A75-ACC0-AEB7BE2E1B12}" type="presOf" srcId="{370C953E-2826-44ED-987B-1477989C867B}" destId="{BD99F611-189B-4710-9E2E-C857254A7568}" srcOrd="0" destOrd="0" presId="urn:microsoft.com/office/officeart/2008/layout/LinedList"/>
    <dgm:cxn modelId="{C246546A-7C1F-4AFF-B5C8-D608CC9A6A48}" type="presOf" srcId="{79E0B1BB-43EC-41CA-920E-774B674083E5}" destId="{1E440671-F55E-4A17-A653-D782B73AF196}" srcOrd="0" destOrd="0" presId="urn:microsoft.com/office/officeart/2008/layout/LinedList"/>
    <dgm:cxn modelId="{C1A54F4F-A48C-49E8-8583-9931774E751B}" type="presOf" srcId="{016DF41A-3556-4311-BB53-F3BD4886A369}" destId="{7A238FFA-CA9A-4FDF-A3BF-0FA6627D71E2}" srcOrd="0" destOrd="0" presId="urn:microsoft.com/office/officeart/2008/layout/LinedList"/>
    <dgm:cxn modelId="{70187C71-F728-49E5-83C3-9998B0351571}" srcId="{370C953E-2826-44ED-987B-1477989C867B}" destId="{07B2D858-DDC1-4667-B551-D59D59927C5F}" srcOrd="0" destOrd="0" parTransId="{4F41F8F3-136B-463E-8719-C6916837E0E0}" sibTransId="{4E7488A9-E7F0-4EA2-A625-E6F4D5873EF3}"/>
    <dgm:cxn modelId="{6E951B9B-19CE-48F6-8050-3469D7F99999}" type="presOf" srcId="{D5C20226-314E-4E71-85E9-C0D2B5A9FA65}" destId="{0FA1877C-7C62-4883-A53C-A8A5B33C4479}" srcOrd="0" destOrd="0" presId="urn:microsoft.com/office/officeart/2008/layout/LinedList"/>
    <dgm:cxn modelId="{CB4182A6-BCDD-4F0F-935F-0137998685C3}" type="presOf" srcId="{910A3DF4-C9D1-47B2-9FE3-809ECB5AA154}" destId="{0FA743DD-4C83-4044-BF82-7E54ECF13957}" srcOrd="0" destOrd="0" presId="urn:microsoft.com/office/officeart/2008/layout/LinedList"/>
    <dgm:cxn modelId="{29AA2BBA-4986-4DCB-884E-CFA443E55A9D}" srcId="{370C953E-2826-44ED-987B-1477989C867B}" destId="{016DF41A-3556-4311-BB53-F3BD4886A369}" srcOrd="1" destOrd="0" parTransId="{5444F214-E326-4F0B-AB43-F02C99EE4538}" sibTransId="{88818D38-EA6F-4B35-B885-416EFD70C476}"/>
    <dgm:cxn modelId="{BE7260BE-09BD-49B2-919E-F19195B05667}" type="presOf" srcId="{08B0CD32-02BC-451E-9FB2-8F4DC8498560}" destId="{6D4E617B-1F8F-4F0A-A48D-86AD56FA76E4}" srcOrd="0" destOrd="0" presId="urn:microsoft.com/office/officeart/2008/layout/LinedList"/>
    <dgm:cxn modelId="{5867A4BF-732E-4186-82D7-47490975200E}" srcId="{370C953E-2826-44ED-987B-1477989C867B}" destId="{910A3DF4-C9D1-47B2-9FE3-809ECB5AA154}" srcOrd="3" destOrd="0" parTransId="{794F63C3-F622-4E36-8B64-76994F6C732C}" sibTransId="{39F65344-682E-407A-806E-604F0A26E9F3}"/>
    <dgm:cxn modelId="{2BA376C6-79AC-46D4-A4FD-F9162A92144E}" srcId="{370C953E-2826-44ED-987B-1477989C867B}" destId="{79E0B1BB-43EC-41CA-920E-774B674083E5}" srcOrd="2" destOrd="0" parTransId="{0F6C2EDA-11CD-4216-8A8E-EF6316F84B0B}" sibTransId="{BC0F2096-E7F6-4F99-994B-921C10F50285}"/>
    <dgm:cxn modelId="{DAD8CCD2-630B-4255-B229-D0EE31317F82}" srcId="{370C953E-2826-44ED-987B-1477989C867B}" destId="{08B0CD32-02BC-451E-9FB2-8F4DC8498560}" srcOrd="4" destOrd="0" parTransId="{A70BDC5A-B0B6-472A-BF46-C201582C1C10}" sibTransId="{F39D8A8D-5E3E-4B27-9B0A-1143BECF95B5}"/>
    <dgm:cxn modelId="{F2C231DE-F0D8-4E1B-8065-D3589350AEDB}" srcId="{370C953E-2826-44ED-987B-1477989C867B}" destId="{D5C20226-314E-4E71-85E9-C0D2B5A9FA65}" srcOrd="5" destOrd="0" parTransId="{AA8BAB9A-5D05-4C06-9B13-E43721F7BF75}" sibTransId="{1B12843E-7CA1-429C-9BBA-9DC5A6FEF438}"/>
    <dgm:cxn modelId="{8878BDDF-9FBF-4AD4-B9F8-AD30BACC0C3A}" type="presOf" srcId="{07B2D858-DDC1-4667-B551-D59D59927C5F}" destId="{EF3DE0EC-CB4E-49AF-9F8B-95D476C927DC}" srcOrd="0" destOrd="0" presId="urn:microsoft.com/office/officeart/2008/layout/LinedList"/>
    <dgm:cxn modelId="{483BBAD0-06DB-4844-818F-AAAC1FB19B00}" type="presParOf" srcId="{BD99F611-189B-4710-9E2E-C857254A7568}" destId="{9B676119-DC06-4CB1-8E33-FC1E96E88402}" srcOrd="0" destOrd="0" presId="urn:microsoft.com/office/officeart/2008/layout/LinedList"/>
    <dgm:cxn modelId="{F4CA10EA-AABE-43E5-957A-A8AB0243F103}" type="presParOf" srcId="{BD99F611-189B-4710-9E2E-C857254A7568}" destId="{7611F956-8F5D-433F-85C3-07281956D13A}" srcOrd="1" destOrd="0" presId="urn:microsoft.com/office/officeart/2008/layout/LinedList"/>
    <dgm:cxn modelId="{CEEB490A-ABBB-4664-8291-B4ABEA276841}" type="presParOf" srcId="{7611F956-8F5D-433F-85C3-07281956D13A}" destId="{EF3DE0EC-CB4E-49AF-9F8B-95D476C927DC}" srcOrd="0" destOrd="0" presId="urn:microsoft.com/office/officeart/2008/layout/LinedList"/>
    <dgm:cxn modelId="{FC1F339C-0CB2-45DC-92FD-120AA121962E}" type="presParOf" srcId="{7611F956-8F5D-433F-85C3-07281956D13A}" destId="{C65BFB70-7009-42FE-ADC4-49F12A50E093}" srcOrd="1" destOrd="0" presId="urn:microsoft.com/office/officeart/2008/layout/LinedList"/>
    <dgm:cxn modelId="{A9FD1555-7196-488F-8C85-37291B985514}" type="presParOf" srcId="{BD99F611-189B-4710-9E2E-C857254A7568}" destId="{D429CA46-24ED-4BD1-9B46-C5DF48B65DAB}" srcOrd="2" destOrd="0" presId="urn:microsoft.com/office/officeart/2008/layout/LinedList"/>
    <dgm:cxn modelId="{2ACD9A29-A97E-4D32-965E-07AE218B5C0D}" type="presParOf" srcId="{BD99F611-189B-4710-9E2E-C857254A7568}" destId="{5F13EA36-3A7F-4C3A-A0FD-BAC7E984F252}" srcOrd="3" destOrd="0" presId="urn:microsoft.com/office/officeart/2008/layout/LinedList"/>
    <dgm:cxn modelId="{8E0CA45C-71BF-4830-92A6-3BE72FB01F1B}" type="presParOf" srcId="{5F13EA36-3A7F-4C3A-A0FD-BAC7E984F252}" destId="{7A238FFA-CA9A-4FDF-A3BF-0FA6627D71E2}" srcOrd="0" destOrd="0" presId="urn:microsoft.com/office/officeart/2008/layout/LinedList"/>
    <dgm:cxn modelId="{1CB405CC-3150-40E6-A2C9-CD1385F21479}" type="presParOf" srcId="{5F13EA36-3A7F-4C3A-A0FD-BAC7E984F252}" destId="{304158C9-7B74-4CE3-8E6B-E8AE817BFCCC}" srcOrd="1" destOrd="0" presId="urn:microsoft.com/office/officeart/2008/layout/LinedList"/>
    <dgm:cxn modelId="{3A1D4E82-6A04-4F18-8644-C820C0D4710C}" type="presParOf" srcId="{BD99F611-189B-4710-9E2E-C857254A7568}" destId="{6BE1A92A-BA7B-4D9E-9140-40E52AA5B743}" srcOrd="4" destOrd="0" presId="urn:microsoft.com/office/officeart/2008/layout/LinedList"/>
    <dgm:cxn modelId="{C5D9520E-5825-44DF-9B3D-9CDF8A2D8CDC}" type="presParOf" srcId="{BD99F611-189B-4710-9E2E-C857254A7568}" destId="{165F189A-3C9C-4ED1-9095-70665423A2FD}" srcOrd="5" destOrd="0" presId="urn:microsoft.com/office/officeart/2008/layout/LinedList"/>
    <dgm:cxn modelId="{9D19E10E-4119-4FBB-8FBA-6600B402D400}" type="presParOf" srcId="{165F189A-3C9C-4ED1-9095-70665423A2FD}" destId="{1E440671-F55E-4A17-A653-D782B73AF196}" srcOrd="0" destOrd="0" presId="urn:microsoft.com/office/officeart/2008/layout/LinedList"/>
    <dgm:cxn modelId="{84F75749-811B-4E4F-811A-B08F45462AEA}" type="presParOf" srcId="{165F189A-3C9C-4ED1-9095-70665423A2FD}" destId="{44EAFF3C-80B5-4081-9D90-E9E13FF0D321}" srcOrd="1" destOrd="0" presId="urn:microsoft.com/office/officeart/2008/layout/LinedList"/>
    <dgm:cxn modelId="{A997CC23-E89D-43E0-9E8E-B9A091A17A6F}" type="presParOf" srcId="{BD99F611-189B-4710-9E2E-C857254A7568}" destId="{FFE17086-FB6E-4BAC-B380-DABA2BA7A2EC}" srcOrd="6" destOrd="0" presId="urn:microsoft.com/office/officeart/2008/layout/LinedList"/>
    <dgm:cxn modelId="{7670A9BC-47E3-4DC6-ACBC-22B9BBD44792}" type="presParOf" srcId="{BD99F611-189B-4710-9E2E-C857254A7568}" destId="{1983F886-D682-4097-A7E4-57423F4806CB}" srcOrd="7" destOrd="0" presId="urn:microsoft.com/office/officeart/2008/layout/LinedList"/>
    <dgm:cxn modelId="{400FC163-9319-445A-A41C-29CB294AF613}" type="presParOf" srcId="{1983F886-D682-4097-A7E4-57423F4806CB}" destId="{0FA743DD-4C83-4044-BF82-7E54ECF13957}" srcOrd="0" destOrd="0" presId="urn:microsoft.com/office/officeart/2008/layout/LinedList"/>
    <dgm:cxn modelId="{1A644D29-D3DC-4300-9382-48EA663D6030}" type="presParOf" srcId="{1983F886-D682-4097-A7E4-57423F4806CB}" destId="{C4E0C341-9BFD-4E4C-AA46-A3D15620FA85}" srcOrd="1" destOrd="0" presId="urn:microsoft.com/office/officeart/2008/layout/LinedList"/>
    <dgm:cxn modelId="{FE381282-2E54-402C-834F-6FC42571B522}" type="presParOf" srcId="{BD99F611-189B-4710-9E2E-C857254A7568}" destId="{EA80251B-DB9E-4CAE-B2EA-A333FE0D8AB5}" srcOrd="8" destOrd="0" presId="urn:microsoft.com/office/officeart/2008/layout/LinedList"/>
    <dgm:cxn modelId="{8039B26E-A408-465E-A18D-50576FDFA09A}" type="presParOf" srcId="{BD99F611-189B-4710-9E2E-C857254A7568}" destId="{40687245-2F40-4085-BCB2-14B598B01779}" srcOrd="9" destOrd="0" presId="urn:microsoft.com/office/officeart/2008/layout/LinedList"/>
    <dgm:cxn modelId="{FD142050-7F0B-4834-B1D1-8D234F2231AE}" type="presParOf" srcId="{40687245-2F40-4085-BCB2-14B598B01779}" destId="{6D4E617B-1F8F-4F0A-A48D-86AD56FA76E4}" srcOrd="0" destOrd="0" presId="urn:microsoft.com/office/officeart/2008/layout/LinedList"/>
    <dgm:cxn modelId="{1E46AF17-DFD5-4D27-BF9E-33EC997AC077}" type="presParOf" srcId="{40687245-2F40-4085-BCB2-14B598B01779}" destId="{60DAB559-9D08-4DFC-9E7A-9A2A0E11CFEE}" srcOrd="1" destOrd="0" presId="urn:microsoft.com/office/officeart/2008/layout/LinedList"/>
    <dgm:cxn modelId="{6AC296EB-7E1B-4201-9D1F-E3723FBA483F}" type="presParOf" srcId="{BD99F611-189B-4710-9E2E-C857254A7568}" destId="{2208A7CD-3C4B-4940-8D48-8965C8CC25E6}" srcOrd="10" destOrd="0" presId="urn:microsoft.com/office/officeart/2008/layout/LinedList"/>
    <dgm:cxn modelId="{445120B8-94DF-4DF9-B1F0-BB52A31415FF}" type="presParOf" srcId="{BD99F611-189B-4710-9E2E-C857254A7568}" destId="{0CCD059F-2691-4E17-8F31-F7F4ECA7B025}" srcOrd="11" destOrd="0" presId="urn:microsoft.com/office/officeart/2008/layout/LinedList"/>
    <dgm:cxn modelId="{909B4DCC-9E11-4FBE-BDF9-F4E9660F6003}" type="presParOf" srcId="{0CCD059F-2691-4E17-8F31-F7F4ECA7B025}" destId="{0FA1877C-7C62-4883-A53C-A8A5B33C4479}" srcOrd="0" destOrd="0" presId="urn:microsoft.com/office/officeart/2008/layout/LinedList"/>
    <dgm:cxn modelId="{AC86E53E-624E-4911-AA05-F9ECE9C2D0B6}" type="presParOf" srcId="{0CCD059F-2691-4E17-8F31-F7F4ECA7B025}" destId="{527EE0B3-EF11-42F5-AD00-E1B651465F4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E145B96-7D68-45FC-BB1A-9F5BCE3B0BB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6227271-BB7F-4DE4-BF54-EEADC21A2290}">
      <dgm:prSet/>
      <dgm:spPr/>
      <dgm:t>
        <a:bodyPr/>
        <a:lstStyle/>
        <a:p>
          <a:r>
            <a:rPr lang="en-US"/>
            <a:t>Forum=no viewpoint discrimination </a:t>
          </a:r>
        </a:p>
      </dgm:t>
    </dgm:pt>
    <dgm:pt modelId="{0D30ACF1-8A60-4712-8722-E443D2C20960}" type="parTrans" cxnId="{9254CED2-EBF9-4F6C-AEE3-C958636FFD50}">
      <dgm:prSet/>
      <dgm:spPr/>
      <dgm:t>
        <a:bodyPr/>
        <a:lstStyle/>
        <a:p>
          <a:endParaRPr lang="en-US"/>
        </a:p>
      </dgm:t>
    </dgm:pt>
    <dgm:pt modelId="{D3EE80C4-6DF7-49B5-93AD-FE43380110EB}" type="sibTrans" cxnId="{9254CED2-EBF9-4F6C-AEE3-C958636FFD50}">
      <dgm:prSet/>
      <dgm:spPr/>
      <dgm:t>
        <a:bodyPr/>
        <a:lstStyle/>
        <a:p>
          <a:endParaRPr lang="en-US"/>
        </a:p>
      </dgm:t>
    </dgm:pt>
    <dgm:pt modelId="{0F841EC7-C052-4BD2-AF62-2A13684E8F44}">
      <dgm:prSet/>
      <dgm:spPr/>
      <dgm:t>
        <a:bodyPr/>
        <a:lstStyle/>
        <a:p>
          <a:r>
            <a:rPr lang="en-US"/>
            <a:t>Government speech=First Amendment doesn’t apply; ban any flag!! </a:t>
          </a:r>
        </a:p>
      </dgm:t>
    </dgm:pt>
    <dgm:pt modelId="{B8AD0B7C-AC87-4E4D-A427-3B44949EF8EC}" type="parTrans" cxnId="{2C351E2A-6579-4D5F-BDAE-BAB9519E5851}">
      <dgm:prSet/>
      <dgm:spPr/>
      <dgm:t>
        <a:bodyPr/>
        <a:lstStyle/>
        <a:p>
          <a:endParaRPr lang="en-US"/>
        </a:p>
      </dgm:t>
    </dgm:pt>
    <dgm:pt modelId="{218C95A5-1CC9-40F0-A4B2-9825E4A7E211}" type="sibTrans" cxnId="{2C351E2A-6579-4D5F-BDAE-BAB9519E5851}">
      <dgm:prSet/>
      <dgm:spPr/>
      <dgm:t>
        <a:bodyPr/>
        <a:lstStyle/>
        <a:p>
          <a:endParaRPr lang="en-US"/>
        </a:p>
      </dgm:t>
    </dgm:pt>
    <dgm:pt modelId="{14E140A1-F469-4F2D-9FF1-08C9C3CB16A3}">
      <dgm:prSet/>
      <dgm:spPr/>
      <dgm:t>
        <a:bodyPr/>
        <a:lstStyle/>
        <a:p>
          <a:r>
            <a:rPr lang="en-US"/>
            <a:t>“The boundary between government speech and private expression can blur when, as here, a government invites the people to participate in a program” </a:t>
          </a:r>
        </a:p>
      </dgm:t>
    </dgm:pt>
    <dgm:pt modelId="{CA6DACB1-C30A-4190-A606-350C54CC64F4}" type="parTrans" cxnId="{D775BBED-DCC1-4177-8C1B-750C9C21E895}">
      <dgm:prSet/>
      <dgm:spPr/>
      <dgm:t>
        <a:bodyPr/>
        <a:lstStyle/>
        <a:p>
          <a:endParaRPr lang="en-US"/>
        </a:p>
      </dgm:t>
    </dgm:pt>
    <dgm:pt modelId="{5FFF4B9D-703C-47FA-A908-F11D5879858A}" type="sibTrans" cxnId="{D775BBED-DCC1-4177-8C1B-750C9C21E895}">
      <dgm:prSet/>
      <dgm:spPr/>
      <dgm:t>
        <a:bodyPr/>
        <a:lstStyle/>
        <a:p>
          <a:endParaRPr lang="en-US"/>
        </a:p>
      </dgm:t>
    </dgm:pt>
    <dgm:pt modelId="{046C34C8-85BA-413B-B233-928FD69F00FE}" type="pres">
      <dgm:prSet presAssocID="{8E145B96-7D68-45FC-BB1A-9F5BCE3B0BB8}" presName="linear" presStyleCnt="0">
        <dgm:presLayoutVars>
          <dgm:animLvl val="lvl"/>
          <dgm:resizeHandles val="exact"/>
        </dgm:presLayoutVars>
      </dgm:prSet>
      <dgm:spPr/>
    </dgm:pt>
    <dgm:pt modelId="{16113A3D-9001-49A9-91A0-F82267142082}" type="pres">
      <dgm:prSet presAssocID="{46227271-BB7F-4DE4-BF54-EEADC21A2290}" presName="parentText" presStyleLbl="node1" presStyleIdx="0" presStyleCnt="3">
        <dgm:presLayoutVars>
          <dgm:chMax val="0"/>
          <dgm:bulletEnabled val="1"/>
        </dgm:presLayoutVars>
      </dgm:prSet>
      <dgm:spPr/>
    </dgm:pt>
    <dgm:pt modelId="{FC5C0BB2-27E3-47AF-9186-0D675A4ECCAF}" type="pres">
      <dgm:prSet presAssocID="{D3EE80C4-6DF7-49B5-93AD-FE43380110EB}" presName="spacer" presStyleCnt="0"/>
      <dgm:spPr/>
    </dgm:pt>
    <dgm:pt modelId="{4D63CCDE-5072-4893-BDCA-F2A1E855CE2E}" type="pres">
      <dgm:prSet presAssocID="{0F841EC7-C052-4BD2-AF62-2A13684E8F44}" presName="parentText" presStyleLbl="node1" presStyleIdx="1" presStyleCnt="3">
        <dgm:presLayoutVars>
          <dgm:chMax val="0"/>
          <dgm:bulletEnabled val="1"/>
        </dgm:presLayoutVars>
      </dgm:prSet>
      <dgm:spPr/>
    </dgm:pt>
    <dgm:pt modelId="{4608E577-DE30-4A57-B044-EDFD6A67878F}" type="pres">
      <dgm:prSet presAssocID="{218C95A5-1CC9-40F0-A4B2-9825E4A7E211}" presName="spacer" presStyleCnt="0"/>
      <dgm:spPr/>
    </dgm:pt>
    <dgm:pt modelId="{3CC9F86A-BA9F-4224-B3F5-B538AEFBD375}" type="pres">
      <dgm:prSet presAssocID="{14E140A1-F469-4F2D-9FF1-08C9C3CB16A3}" presName="parentText" presStyleLbl="node1" presStyleIdx="2" presStyleCnt="3">
        <dgm:presLayoutVars>
          <dgm:chMax val="0"/>
          <dgm:bulletEnabled val="1"/>
        </dgm:presLayoutVars>
      </dgm:prSet>
      <dgm:spPr/>
    </dgm:pt>
  </dgm:ptLst>
  <dgm:cxnLst>
    <dgm:cxn modelId="{8188B71E-63B3-40C9-AB67-9F2332020C89}" type="presOf" srcId="{14E140A1-F469-4F2D-9FF1-08C9C3CB16A3}" destId="{3CC9F86A-BA9F-4224-B3F5-B538AEFBD375}" srcOrd="0" destOrd="0" presId="urn:microsoft.com/office/officeart/2005/8/layout/vList2"/>
    <dgm:cxn modelId="{2C351E2A-6579-4D5F-BDAE-BAB9519E5851}" srcId="{8E145B96-7D68-45FC-BB1A-9F5BCE3B0BB8}" destId="{0F841EC7-C052-4BD2-AF62-2A13684E8F44}" srcOrd="1" destOrd="0" parTransId="{B8AD0B7C-AC87-4E4D-A427-3B44949EF8EC}" sibTransId="{218C95A5-1CC9-40F0-A4B2-9825E4A7E211}"/>
    <dgm:cxn modelId="{A12C1046-4E3E-45F9-AE88-04B88B481BD5}" type="presOf" srcId="{0F841EC7-C052-4BD2-AF62-2A13684E8F44}" destId="{4D63CCDE-5072-4893-BDCA-F2A1E855CE2E}" srcOrd="0" destOrd="0" presId="urn:microsoft.com/office/officeart/2005/8/layout/vList2"/>
    <dgm:cxn modelId="{EF274A88-4991-4E7D-9201-17C18E0E9756}" type="presOf" srcId="{46227271-BB7F-4DE4-BF54-EEADC21A2290}" destId="{16113A3D-9001-49A9-91A0-F82267142082}" srcOrd="0" destOrd="0" presId="urn:microsoft.com/office/officeart/2005/8/layout/vList2"/>
    <dgm:cxn modelId="{95E1938D-87C1-4481-8900-E42B876A82A0}" type="presOf" srcId="{8E145B96-7D68-45FC-BB1A-9F5BCE3B0BB8}" destId="{046C34C8-85BA-413B-B233-928FD69F00FE}" srcOrd="0" destOrd="0" presId="urn:microsoft.com/office/officeart/2005/8/layout/vList2"/>
    <dgm:cxn modelId="{9254CED2-EBF9-4F6C-AEE3-C958636FFD50}" srcId="{8E145B96-7D68-45FC-BB1A-9F5BCE3B0BB8}" destId="{46227271-BB7F-4DE4-BF54-EEADC21A2290}" srcOrd="0" destOrd="0" parTransId="{0D30ACF1-8A60-4712-8722-E443D2C20960}" sibTransId="{D3EE80C4-6DF7-49B5-93AD-FE43380110EB}"/>
    <dgm:cxn modelId="{D775BBED-DCC1-4177-8C1B-750C9C21E895}" srcId="{8E145B96-7D68-45FC-BB1A-9F5BCE3B0BB8}" destId="{14E140A1-F469-4F2D-9FF1-08C9C3CB16A3}" srcOrd="2" destOrd="0" parTransId="{CA6DACB1-C30A-4190-A606-350C54CC64F4}" sibTransId="{5FFF4B9D-703C-47FA-A908-F11D5879858A}"/>
    <dgm:cxn modelId="{29469595-BF47-4447-99F1-FE114F9ABF10}" type="presParOf" srcId="{046C34C8-85BA-413B-B233-928FD69F00FE}" destId="{16113A3D-9001-49A9-91A0-F82267142082}" srcOrd="0" destOrd="0" presId="urn:microsoft.com/office/officeart/2005/8/layout/vList2"/>
    <dgm:cxn modelId="{7DFFB280-23C2-49E9-84AD-F5140BD7DFC2}" type="presParOf" srcId="{046C34C8-85BA-413B-B233-928FD69F00FE}" destId="{FC5C0BB2-27E3-47AF-9186-0D675A4ECCAF}" srcOrd="1" destOrd="0" presId="urn:microsoft.com/office/officeart/2005/8/layout/vList2"/>
    <dgm:cxn modelId="{736F14FF-8C02-474A-832F-94D6FB2BCEC4}" type="presParOf" srcId="{046C34C8-85BA-413B-B233-928FD69F00FE}" destId="{4D63CCDE-5072-4893-BDCA-F2A1E855CE2E}" srcOrd="2" destOrd="0" presId="urn:microsoft.com/office/officeart/2005/8/layout/vList2"/>
    <dgm:cxn modelId="{D36CB139-E992-48A1-ABD9-A7B85B152DB3}" type="presParOf" srcId="{046C34C8-85BA-413B-B233-928FD69F00FE}" destId="{4608E577-DE30-4A57-B044-EDFD6A67878F}" srcOrd="3" destOrd="0" presId="urn:microsoft.com/office/officeart/2005/8/layout/vList2"/>
    <dgm:cxn modelId="{3B2D6932-8EDA-4A7D-827D-A0E475011F27}" type="presParOf" srcId="{046C34C8-85BA-413B-B233-928FD69F00FE}" destId="{3CC9F86A-BA9F-4224-B3F5-B538AEFBD37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08522E8-141E-48B2-812A-B6351DB19FA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BEC507E-742D-4444-BDCD-8D8D654A7E4B}">
      <dgm:prSet/>
      <dgm:spPr/>
      <dgm:t>
        <a:bodyPr/>
        <a:lstStyle/>
        <a:p>
          <a:r>
            <a:rPr lang="en-US"/>
            <a:t>History of the expression at issue</a:t>
          </a:r>
        </a:p>
      </dgm:t>
    </dgm:pt>
    <dgm:pt modelId="{A292CE03-38FF-419A-8F95-E4FF2A8A435D}" type="parTrans" cxnId="{F5E57E7A-A21D-4BED-B993-5DDCAF7A939D}">
      <dgm:prSet/>
      <dgm:spPr/>
      <dgm:t>
        <a:bodyPr/>
        <a:lstStyle/>
        <a:p>
          <a:endParaRPr lang="en-US"/>
        </a:p>
      </dgm:t>
    </dgm:pt>
    <dgm:pt modelId="{E4BB916E-D317-45FF-9C14-8683419097F2}" type="sibTrans" cxnId="{F5E57E7A-A21D-4BED-B993-5DDCAF7A939D}">
      <dgm:prSet/>
      <dgm:spPr/>
      <dgm:t>
        <a:bodyPr/>
        <a:lstStyle/>
        <a:p>
          <a:endParaRPr lang="en-US"/>
        </a:p>
      </dgm:t>
    </dgm:pt>
    <dgm:pt modelId="{7CA36490-7120-4A93-BE5B-D58D8C30F1C4}">
      <dgm:prSet/>
      <dgm:spPr/>
      <dgm:t>
        <a:bodyPr/>
        <a:lstStyle/>
        <a:p>
          <a:r>
            <a:rPr lang="en-US"/>
            <a:t>The public’s likely perception as to who (the government or a private person) is speaking</a:t>
          </a:r>
        </a:p>
      </dgm:t>
    </dgm:pt>
    <dgm:pt modelId="{C0704C2B-1C51-421F-A5F3-1E72BB7EC464}" type="parTrans" cxnId="{096D3526-1479-4203-8494-B6A438F41D45}">
      <dgm:prSet/>
      <dgm:spPr/>
      <dgm:t>
        <a:bodyPr/>
        <a:lstStyle/>
        <a:p>
          <a:endParaRPr lang="en-US"/>
        </a:p>
      </dgm:t>
    </dgm:pt>
    <dgm:pt modelId="{65DED144-BF17-4050-A420-73220362DA77}" type="sibTrans" cxnId="{096D3526-1479-4203-8494-B6A438F41D45}">
      <dgm:prSet/>
      <dgm:spPr/>
      <dgm:t>
        <a:bodyPr/>
        <a:lstStyle/>
        <a:p>
          <a:endParaRPr lang="en-US"/>
        </a:p>
      </dgm:t>
    </dgm:pt>
    <dgm:pt modelId="{4BC8175E-B4F7-4E50-AFB2-FA25BBF93DB5}">
      <dgm:prSet/>
      <dgm:spPr/>
      <dgm:t>
        <a:bodyPr/>
        <a:lstStyle/>
        <a:p>
          <a:r>
            <a:rPr lang="en-US"/>
            <a:t>Extent to which the government has actively shaped or controlled the expression</a:t>
          </a:r>
        </a:p>
      </dgm:t>
    </dgm:pt>
    <dgm:pt modelId="{AB510D12-3F3C-4DA0-AC1A-855716C62211}" type="parTrans" cxnId="{2362BF2D-49A5-4533-920A-0111674AA42A}">
      <dgm:prSet/>
      <dgm:spPr/>
      <dgm:t>
        <a:bodyPr/>
        <a:lstStyle/>
        <a:p>
          <a:endParaRPr lang="en-US"/>
        </a:p>
      </dgm:t>
    </dgm:pt>
    <dgm:pt modelId="{23339F84-E9AD-4549-B2FC-9E06DA53551D}" type="sibTrans" cxnId="{2362BF2D-49A5-4533-920A-0111674AA42A}">
      <dgm:prSet/>
      <dgm:spPr/>
      <dgm:t>
        <a:bodyPr/>
        <a:lstStyle/>
        <a:p>
          <a:endParaRPr lang="en-US"/>
        </a:p>
      </dgm:t>
    </dgm:pt>
    <dgm:pt modelId="{421176C4-FBC3-400F-8D86-08D71CA90F59}" type="pres">
      <dgm:prSet presAssocID="{208522E8-141E-48B2-812A-B6351DB19FA2}" presName="linear" presStyleCnt="0">
        <dgm:presLayoutVars>
          <dgm:animLvl val="lvl"/>
          <dgm:resizeHandles val="exact"/>
        </dgm:presLayoutVars>
      </dgm:prSet>
      <dgm:spPr/>
    </dgm:pt>
    <dgm:pt modelId="{C06CD19F-D6F9-418D-8DE3-EB1A77072DB9}" type="pres">
      <dgm:prSet presAssocID="{8BEC507E-742D-4444-BDCD-8D8D654A7E4B}" presName="parentText" presStyleLbl="node1" presStyleIdx="0" presStyleCnt="3">
        <dgm:presLayoutVars>
          <dgm:chMax val="0"/>
          <dgm:bulletEnabled val="1"/>
        </dgm:presLayoutVars>
      </dgm:prSet>
      <dgm:spPr/>
    </dgm:pt>
    <dgm:pt modelId="{BD96DFBA-BDA6-4FD3-903A-27BD75A6BBC2}" type="pres">
      <dgm:prSet presAssocID="{E4BB916E-D317-45FF-9C14-8683419097F2}" presName="spacer" presStyleCnt="0"/>
      <dgm:spPr/>
    </dgm:pt>
    <dgm:pt modelId="{A7E6CA5C-F8F1-48F1-871B-2AC900F4D6C2}" type="pres">
      <dgm:prSet presAssocID="{7CA36490-7120-4A93-BE5B-D58D8C30F1C4}" presName="parentText" presStyleLbl="node1" presStyleIdx="1" presStyleCnt="3">
        <dgm:presLayoutVars>
          <dgm:chMax val="0"/>
          <dgm:bulletEnabled val="1"/>
        </dgm:presLayoutVars>
      </dgm:prSet>
      <dgm:spPr/>
    </dgm:pt>
    <dgm:pt modelId="{5C92E840-BDF0-49D0-BB78-D551C23214E3}" type="pres">
      <dgm:prSet presAssocID="{65DED144-BF17-4050-A420-73220362DA77}" presName="spacer" presStyleCnt="0"/>
      <dgm:spPr/>
    </dgm:pt>
    <dgm:pt modelId="{96452A8D-9B43-480B-B2A9-9B5D04250C8E}" type="pres">
      <dgm:prSet presAssocID="{4BC8175E-B4F7-4E50-AFB2-FA25BBF93DB5}" presName="parentText" presStyleLbl="node1" presStyleIdx="2" presStyleCnt="3">
        <dgm:presLayoutVars>
          <dgm:chMax val="0"/>
          <dgm:bulletEnabled val="1"/>
        </dgm:presLayoutVars>
      </dgm:prSet>
      <dgm:spPr/>
    </dgm:pt>
  </dgm:ptLst>
  <dgm:cxnLst>
    <dgm:cxn modelId="{096D3526-1479-4203-8494-B6A438F41D45}" srcId="{208522E8-141E-48B2-812A-B6351DB19FA2}" destId="{7CA36490-7120-4A93-BE5B-D58D8C30F1C4}" srcOrd="1" destOrd="0" parTransId="{C0704C2B-1C51-421F-A5F3-1E72BB7EC464}" sibTransId="{65DED144-BF17-4050-A420-73220362DA77}"/>
    <dgm:cxn modelId="{2362BF2D-49A5-4533-920A-0111674AA42A}" srcId="{208522E8-141E-48B2-812A-B6351DB19FA2}" destId="{4BC8175E-B4F7-4E50-AFB2-FA25BBF93DB5}" srcOrd="2" destOrd="0" parTransId="{AB510D12-3F3C-4DA0-AC1A-855716C62211}" sibTransId="{23339F84-E9AD-4549-B2FC-9E06DA53551D}"/>
    <dgm:cxn modelId="{F5E57E7A-A21D-4BED-B993-5DDCAF7A939D}" srcId="{208522E8-141E-48B2-812A-B6351DB19FA2}" destId="{8BEC507E-742D-4444-BDCD-8D8D654A7E4B}" srcOrd="0" destOrd="0" parTransId="{A292CE03-38FF-419A-8F95-E4FF2A8A435D}" sibTransId="{E4BB916E-D317-45FF-9C14-8683419097F2}"/>
    <dgm:cxn modelId="{15621E84-D821-4458-810F-6BD98F462B40}" type="presOf" srcId="{4BC8175E-B4F7-4E50-AFB2-FA25BBF93DB5}" destId="{96452A8D-9B43-480B-B2A9-9B5D04250C8E}" srcOrd="0" destOrd="0" presId="urn:microsoft.com/office/officeart/2005/8/layout/vList2"/>
    <dgm:cxn modelId="{21D42C85-5257-47B3-8A34-4F9C5AC97D06}" type="presOf" srcId="{208522E8-141E-48B2-812A-B6351DB19FA2}" destId="{421176C4-FBC3-400F-8D86-08D71CA90F59}" srcOrd="0" destOrd="0" presId="urn:microsoft.com/office/officeart/2005/8/layout/vList2"/>
    <dgm:cxn modelId="{DEE689A9-5F0D-4334-8671-016548363AD9}" type="presOf" srcId="{7CA36490-7120-4A93-BE5B-D58D8C30F1C4}" destId="{A7E6CA5C-F8F1-48F1-871B-2AC900F4D6C2}" srcOrd="0" destOrd="0" presId="urn:microsoft.com/office/officeart/2005/8/layout/vList2"/>
    <dgm:cxn modelId="{7226F4C1-472D-43EA-A57A-A34A626DE7A3}" type="presOf" srcId="{8BEC507E-742D-4444-BDCD-8D8D654A7E4B}" destId="{C06CD19F-D6F9-418D-8DE3-EB1A77072DB9}" srcOrd="0" destOrd="0" presId="urn:microsoft.com/office/officeart/2005/8/layout/vList2"/>
    <dgm:cxn modelId="{23EEFCA4-83E0-436D-8831-690003630437}" type="presParOf" srcId="{421176C4-FBC3-400F-8D86-08D71CA90F59}" destId="{C06CD19F-D6F9-418D-8DE3-EB1A77072DB9}" srcOrd="0" destOrd="0" presId="urn:microsoft.com/office/officeart/2005/8/layout/vList2"/>
    <dgm:cxn modelId="{C52E4860-0CD7-4E00-81C7-504E0F85ED2D}" type="presParOf" srcId="{421176C4-FBC3-400F-8D86-08D71CA90F59}" destId="{BD96DFBA-BDA6-4FD3-903A-27BD75A6BBC2}" srcOrd="1" destOrd="0" presId="urn:microsoft.com/office/officeart/2005/8/layout/vList2"/>
    <dgm:cxn modelId="{E378A1F8-BB5E-4D7E-B712-A65773DEEEB4}" type="presParOf" srcId="{421176C4-FBC3-400F-8D86-08D71CA90F59}" destId="{A7E6CA5C-F8F1-48F1-871B-2AC900F4D6C2}" srcOrd="2" destOrd="0" presId="urn:microsoft.com/office/officeart/2005/8/layout/vList2"/>
    <dgm:cxn modelId="{FF0D1256-83E1-4B57-8AB7-A2518424AF03}" type="presParOf" srcId="{421176C4-FBC3-400F-8D86-08D71CA90F59}" destId="{5C92E840-BDF0-49D0-BB78-D551C23214E3}" srcOrd="3" destOrd="0" presId="urn:microsoft.com/office/officeart/2005/8/layout/vList2"/>
    <dgm:cxn modelId="{C64AFC40-1D50-4075-9B75-93B71F24BB0B}" type="presParOf" srcId="{421176C4-FBC3-400F-8D86-08D71CA90F59}" destId="{96452A8D-9B43-480B-B2A9-9B5D04250C8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AA77FAF-8560-4954-A3B5-EF975A608EC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FAC4486-6A42-466B-BCE4-D0129D2E2382}">
      <dgm:prSet/>
      <dgm:spPr/>
      <dgm:t>
        <a:bodyPr/>
        <a:lstStyle/>
        <a:p>
          <a:r>
            <a:rPr lang="en-US" dirty="0"/>
            <a:t>The “general history” of flying flags “particularly at the seat of government” favors Boston</a:t>
          </a:r>
        </a:p>
      </dgm:t>
    </dgm:pt>
    <dgm:pt modelId="{367CDD08-BCFE-432E-8726-DB85737E149A}" type="parTrans" cxnId="{65DB0C08-2AEC-4979-9384-439747E3C090}">
      <dgm:prSet/>
      <dgm:spPr/>
      <dgm:t>
        <a:bodyPr/>
        <a:lstStyle/>
        <a:p>
          <a:endParaRPr lang="en-US"/>
        </a:p>
      </dgm:t>
    </dgm:pt>
    <dgm:pt modelId="{5897A34B-AEC2-458C-A628-6DA66B6D0013}" type="sibTrans" cxnId="{65DB0C08-2AEC-4979-9384-439747E3C090}">
      <dgm:prSet/>
      <dgm:spPr/>
      <dgm:t>
        <a:bodyPr/>
        <a:lstStyle/>
        <a:p>
          <a:endParaRPr lang="en-US"/>
        </a:p>
      </dgm:t>
    </dgm:pt>
    <dgm:pt modelId="{F1AAB27A-D95E-4CD4-9D9C-0B272A2B08F7}">
      <dgm:prSet/>
      <dgm:spPr/>
      <dgm:t>
        <a:bodyPr/>
        <a:lstStyle/>
        <a:p>
          <a:r>
            <a:rPr lang="en-US"/>
            <a:t>But “even if the public would ordinarily associate a flag’s message with Boston, that is not necessarily true for the flags at issue here” where “Boston allowed its flag to be lowered and other flags to be raised with some regularity”</a:t>
          </a:r>
        </a:p>
      </dgm:t>
    </dgm:pt>
    <dgm:pt modelId="{04A17222-9723-47C0-911D-F68E6E83AD53}" type="parTrans" cxnId="{2E56F21D-9D51-420C-BEFA-94673AC6E4AB}">
      <dgm:prSet/>
      <dgm:spPr/>
      <dgm:t>
        <a:bodyPr/>
        <a:lstStyle/>
        <a:p>
          <a:endParaRPr lang="en-US"/>
        </a:p>
      </dgm:t>
    </dgm:pt>
    <dgm:pt modelId="{71E59BA9-A5F8-4CF0-AC98-6BF3B45A5AA4}" type="sibTrans" cxnId="{2E56F21D-9D51-420C-BEFA-94673AC6E4AB}">
      <dgm:prSet/>
      <dgm:spPr/>
      <dgm:t>
        <a:bodyPr/>
        <a:lstStyle/>
        <a:p>
          <a:endParaRPr lang="en-US"/>
        </a:p>
      </dgm:t>
    </dgm:pt>
    <dgm:pt modelId="{2031E5FB-6A01-46D7-BD23-B27694E7A4A9}">
      <dgm:prSet/>
      <dgm:spPr/>
      <dgm:t>
        <a:bodyPr/>
        <a:lstStyle/>
        <a:p>
          <a:r>
            <a:rPr lang="en-US"/>
            <a:t>While neither of these two factors resolved the case, Boston’s record of not “actively control[ling] these flag raisings and shap[ing] the messages the flags sent” was “the most salient feature of this case</a:t>
          </a:r>
        </a:p>
      </dgm:t>
    </dgm:pt>
    <dgm:pt modelId="{292EEAA1-112D-4FE6-8CD7-2E130E2B63F6}" type="parTrans" cxnId="{18D5F121-F196-4DE8-B4AB-AF2A3845A03D}">
      <dgm:prSet/>
      <dgm:spPr/>
      <dgm:t>
        <a:bodyPr/>
        <a:lstStyle/>
        <a:p>
          <a:endParaRPr lang="en-US"/>
        </a:p>
      </dgm:t>
    </dgm:pt>
    <dgm:pt modelId="{14563474-9181-43CD-BAB0-4B825D8E5F48}" type="sibTrans" cxnId="{18D5F121-F196-4DE8-B4AB-AF2A3845A03D}">
      <dgm:prSet/>
      <dgm:spPr/>
      <dgm:t>
        <a:bodyPr/>
        <a:lstStyle/>
        <a:p>
          <a:endParaRPr lang="en-US"/>
        </a:p>
      </dgm:t>
    </dgm:pt>
    <dgm:pt modelId="{C1C12801-B7E3-4984-9B3F-C563B0E26A91}">
      <dgm:prSet/>
      <dgm:spPr/>
      <dgm:t>
        <a:bodyPr/>
        <a:lstStyle/>
        <a:p>
          <a:r>
            <a:rPr lang="en-US" b="1" dirty="0"/>
            <a:t>Boston had “no written policies or clear internal guidance—about what flags groups could fly and what those flags would communicate”</a:t>
          </a:r>
        </a:p>
      </dgm:t>
    </dgm:pt>
    <dgm:pt modelId="{407FCDBA-0754-4836-8D17-3D54560870BC}" type="parTrans" cxnId="{88DDEE4F-3852-4E01-95EA-3AE5CA69E80A}">
      <dgm:prSet/>
      <dgm:spPr/>
      <dgm:t>
        <a:bodyPr/>
        <a:lstStyle/>
        <a:p>
          <a:endParaRPr lang="en-US"/>
        </a:p>
      </dgm:t>
    </dgm:pt>
    <dgm:pt modelId="{D5B7A4ED-0E40-4D2A-BD1E-2A54F3F8618F}" type="sibTrans" cxnId="{88DDEE4F-3852-4E01-95EA-3AE5CA69E80A}">
      <dgm:prSet/>
      <dgm:spPr/>
      <dgm:t>
        <a:bodyPr/>
        <a:lstStyle/>
        <a:p>
          <a:endParaRPr lang="en-US"/>
        </a:p>
      </dgm:t>
    </dgm:pt>
    <dgm:pt modelId="{E5D91672-5186-459B-B29D-D67D2B42A008}" type="pres">
      <dgm:prSet presAssocID="{CAA77FAF-8560-4954-A3B5-EF975A608ECD}" presName="vert0" presStyleCnt="0">
        <dgm:presLayoutVars>
          <dgm:dir/>
          <dgm:animOne val="branch"/>
          <dgm:animLvl val="lvl"/>
        </dgm:presLayoutVars>
      </dgm:prSet>
      <dgm:spPr/>
    </dgm:pt>
    <dgm:pt modelId="{56030D2F-4C81-42F4-B189-9AC689243C31}" type="pres">
      <dgm:prSet presAssocID="{5FAC4486-6A42-466B-BCE4-D0129D2E2382}" presName="thickLine" presStyleLbl="alignNode1" presStyleIdx="0" presStyleCnt="4"/>
      <dgm:spPr/>
    </dgm:pt>
    <dgm:pt modelId="{641F5823-497F-49CC-9914-BD3A0622868A}" type="pres">
      <dgm:prSet presAssocID="{5FAC4486-6A42-466B-BCE4-D0129D2E2382}" presName="horz1" presStyleCnt="0"/>
      <dgm:spPr/>
    </dgm:pt>
    <dgm:pt modelId="{93156657-B9B8-456E-B86E-913289B98DA2}" type="pres">
      <dgm:prSet presAssocID="{5FAC4486-6A42-466B-BCE4-D0129D2E2382}" presName="tx1" presStyleLbl="revTx" presStyleIdx="0" presStyleCnt="4"/>
      <dgm:spPr/>
    </dgm:pt>
    <dgm:pt modelId="{421DB958-1054-4EF5-9CF8-5CF6CFE298F0}" type="pres">
      <dgm:prSet presAssocID="{5FAC4486-6A42-466B-BCE4-D0129D2E2382}" presName="vert1" presStyleCnt="0"/>
      <dgm:spPr/>
    </dgm:pt>
    <dgm:pt modelId="{E35F3647-6909-48C8-8414-EB5DF800B3B1}" type="pres">
      <dgm:prSet presAssocID="{F1AAB27A-D95E-4CD4-9D9C-0B272A2B08F7}" presName="thickLine" presStyleLbl="alignNode1" presStyleIdx="1" presStyleCnt="4"/>
      <dgm:spPr/>
    </dgm:pt>
    <dgm:pt modelId="{D0944F3F-56EC-40BE-BC3D-395F1F6FD4FD}" type="pres">
      <dgm:prSet presAssocID="{F1AAB27A-D95E-4CD4-9D9C-0B272A2B08F7}" presName="horz1" presStyleCnt="0"/>
      <dgm:spPr/>
    </dgm:pt>
    <dgm:pt modelId="{A1952E0C-9B0D-41D5-B4C8-1745DD1BA7A2}" type="pres">
      <dgm:prSet presAssocID="{F1AAB27A-D95E-4CD4-9D9C-0B272A2B08F7}" presName="tx1" presStyleLbl="revTx" presStyleIdx="1" presStyleCnt="4"/>
      <dgm:spPr/>
    </dgm:pt>
    <dgm:pt modelId="{FCF180D9-3C15-4753-AF50-4533F9BE5F74}" type="pres">
      <dgm:prSet presAssocID="{F1AAB27A-D95E-4CD4-9D9C-0B272A2B08F7}" presName="vert1" presStyleCnt="0"/>
      <dgm:spPr/>
    </dgm:pt>
    <dgm:pt modelId="{427B3B46-10BC-4A5E-B24A-22AD3049DB8A}" type="pres">
      <dgm:prSet presAssocID="{2031E5FB-6A01-46D7-BD23-B27694E7A4A9}" presName="thickLine" presStyleLbl="alignNode1" presStyleIdx="2" presStyleCnt="4"/>
      <dgm:spPr/>
    </dgm:pt>
    <dgm:pt modelId="{A4807409-0525-4EEB-9FC6-B39454C477BE}" type="pres">
      <dgm:prSet presAssocID="{2031E5FB-6A01-46D7-BD23-B27694E7A4A9}" presName="horz1" presStyleCnt="0"/>
      <dgm:spPr/>
    </dgm:pt>
    <dgm:pt modelId="{F4C1C778-65B3-4467-A6CF-3BAAD993E7CA}" type="pres">
      <dgm:prSet presAssocID="{2031E5FB-6A01-46D7-BD23-B27694E7A4A9}" presName="tx1" presStyleLbl="revTx" presStyleIdx="2" presStyleCnt="4"/>
      <dgm:spPr/>
    </dgm:pt>
    <dgm:pt modelId="{1CB12458-93AC-4673-AEFF-B814EDB433FC}" type="pres">
      <dgm:prSet presAssocID="{2031E5FB-6A01-46D7-BD23-B27694E7A4A9}" presName="vert1" presStyleCnt="0"/>
      <dgm:spPr/>
    </dgm:pt>
    <dgm:pt modelId="{5E2EB603-ADB9-4F51-A035-90B32B00ADFD}" type="pres">
      <dgm:prSet presAssocID="{C1C12801-B7E3-4984-9B3F-C563B0E26A91}" presName="thickLine" presStyleLbl="alignNode1" presStyleIdx="3" presStyleCnt="4"/>
      <dgm:spPr/>
    </dgm:pt>
    <dgm:pt modelId="{2680D775-A5E0-4DE0-9CA4-29AFD5317B29}" type="pres">
      <dgm:prSet presAssocID="{C1C12801-B7E3-4984-9B3F-C563B0E26A91}" presName="horz1" presStyleCnt="0"/>
      <dgm:spPr/>
    </dgm:pt>
    <dgm:pt modelId="{4F56B142-DAC2-4FE3-91A3-D4D370E72BD7}" type="pres">
      <dgm:prSet presAssocID="{C1C12801-B7E3-4984-9B3F-C563B0E26A91}" presName="tx1" presStyleLbl="revTx" presStyleIdx="3" presStyleCnt="4"/>
      <dgm:spPr/>
    </dgm:pt>
    <dgm:pt modelId="{AFC0B403-B433-41EC-8F2E-1BCF663B7A59}" type="pres">
      <dgm:prSet presAssocID="{C1C12801-B7E3-4984-9B3F-C563B0E26A91}" presName="vert1" presStyleCnt="0"/>
      <dgm:spPr/>
    </dgm:pt>
  </dgm:ptLst>
  <dgm:cxnLst>
    <dgm:cxn modelId="{65DB0C08-2AEC-4979-9384-439747E3C090}" srcId="{CAA77FAF-8560-4954-A3B5-EF975A608ECD}" destId="{5FAC4486-6A42-466B-BCE4-D0129D2E2382}" srcOrd="0" destOrd="0" parTransId="{367CDD08-BCFE-432E-8726-DB85737E149A}" sibTransId="{5897A34B-AEC2-458C-A628-6DA66B6D0013}"/>
    <dgm:cxn modelId="{2E56F21D-9D51-420C-BEFA-94673AC6E4AB}" srcId="{CAA77FAF-8560-4954-A3B5-EF975A608ECD}" destId="{F1AAB27A-D95E-4CD4-9D9C-0B272A2B08F7}" srcOrd="1" destOrd="0" parTransId="{04A17222-9723-47C0-911D-F68E6E83AD53}" sibTransId="{71E59BA9-A5F8-4CF0-AC98-6BF3B45A5AA4}"/>
    <dgm:cxn modelId="{18D5F121-F196-4DE8-B4AB-AF2A3845A03D}" srcId="{CAA77FAF-8560-4954-A3B5-EF975A608ECD}" destId="{2031E5FB-6A01-46D7-BD23-B27694E7A4A9}" srcOrd="2" destOrd="0" parTransId="{292EEAA1-112D-4FE6-8CD7-2E130E2B63F6}" sibTransId="{14563474-9181-43CD-BAB0-4B825D8E5F48}"/>
    <dgm:cxn modelId="{6D52C265-C7E9-421F-AA92-2A2CD688736F}" type="presOf" srcId="{F1AAB27A-D95E-4CD4-9D9C-0B272A2B08F7}" destId="{A1952E0C-9B0D-41D5-B4C8-1745DD1BA7A2}" srcOrd="0" destOrd="0" presId="urn:microsoft.com/office/officeart/2008/layout/LinedList"/>
    <dgm:cxn modelId="{88DDEE4F-3852-4E01-95EA-3AE5CA69E80A}" srcId="{CAA77FAF-8560-4954-A3B5-EF975A608ECD}" destId="{C1C12801-B7E3-4984-9B3F-C563B0E26A91}" srcOrd="3" destOrd="0" parTransId="{407FCDBA-0754-4836-8D17-3D54560870BC}" sibTransId="{D5B7A4ED-0E40-4D2A-BD1E-2A54F3F8618F}"/>
    <dgm:cxn modelId="{B8461AB3-BF66-47DB-82D9-F97E47B49A24}" type="presOf" srcId="{C1C12801-B7E3-4984-9B3F-C563B0E26A91}" destId="{4F56B142-DAC2-4FE3-91A3-D4D370E72BD7}" srcOrd="0" destOrd="0" presId="urn:microsoft.com/office/officeart/2008/layout/LinedList"/>
    <dgm:cxn modelId="{E57D49D2-9EC1-4CC6-8BDB-FAE9952D2ADF}" type="presOf" srcId="{2031E5FB-6A01-46D7-BD23-B27694E7A4A9}" destId="{F4C1C778-65B3-4467-A6CF-3BAAD993E7CA}" srcOrd="0" destOrd="0" presId="urn:microsoft.com/office/officeart/2008/layout/LinedList"/>
    <dgm:cxn modelId="{2F960ADA-263D-41D6-806E-6D0537F1BC89}" type="presOf" srcId="{CAA77FAF-8560-4954-A3B5-EF975A608ECD}" destId="{E5D91672-5186-459B-B29D-D67D2B42A008}" srcOrd="0" destOrd="0" presId="urn:microsoft.com/office/officeart/2008/layout/LinedList"/>
    <dgm:cxn modelId="{558310F5-C6D0-40D0-A716-B3B92A347E36}" type="presOf" srcId="{5FAC4486-6A42-466B-BCE4-D0129D2E2382}" destId="{93156657-B9B8-456E-B86E-913289B98DA2}" srcOrd="0" destOrd="0" presId="urn:microsoft.com/office/officeart/2008/layout/LinedList"/>
    <dgm:cxn modelId="{FEAD2C35-FCFE-4E3A-8EE1-0DE846615650}" type="presParOf" srcId="{E5D91672-5186-459B-B29D-D67D2B42A008}" destId="{56030D2F-4C81-42F4-B189-9AC689243C31}" srcOrd="0" destOrd="0" presId="urn:microsoft.com/office/officeart/2008/layout/LinedList"/>
    <dgm:cxn modelId="{C3B8B7BD-C42D-4863-B4BB-E7541A388C4A}" type="presParOf" srcId="{E5D91672-5186-459B-B29D-D67D2B42A008}" destId="{641F5823-497F-49CC-9914-BD3A0622868A}" srcOrd="1" destOrd="0" presId="urn:microsoft.com/office/officeart/2008/layout/LinedList"/>
    <dgm:cxn modelId="{9A9D8E34-DC8C-4B8D-B500-F978C4D15EDF}" type="presParOf" srcId="{641F5823-497F-49CC-9914-BD3A0622868A}" destId="{93156657-B9B8-456E-B86E-913289B98DA2}" srcOrd="0" destOrd="0" presId="urn:microsoft.com/office/officeart/2008/layout/LinedList"/>
    <dgm:cxn modelId="{09BD1600-FE94-4170-A643-795ACC84AA18}" type="presParOf" srcId="{641F5823-497F-49CC-9914-BD3A0622868A}" destId="{421DB958-1054-4EF5-9CF8-5CF6CFE298F0}" srcOrd="1" destOrd="0" presId="urn:microsoft.com/office/officeart/2008/layout/LinedList"/>
    <dgm:cxn modelId="{80CA3870-8C30-4DA7-8DD5-B6DF511C7CD3}" type="presParOf" srcId="{E5D91672-5186-459B-B29D-D67D2B42A008}" destId="{E35F3647-6909-48C8-8414-EB5DF800B3B1}" srcOrd="2" destOrd="0" presId="urn:microsoft.com/office/officeart/2008/layout/LinedList"/>
    <dgm:cxn modelId="{5D93F992-3487-43BB-9567-9168A9118229}" type="presParOf" srcId="{E5D91672-5186-459B-B29D-D67D2B42A008}" destId="{D0944F3F-56EC-40BE-BC3D-395F1F6FD4FD}" srcOrd="3" destOrd="0" presId="urn:microsoft.com/office/officeart/2008/layout/LinedList"/>
    <dgm:cxn modelId="{E9081BD3-C05D-4C61-8315-9FB47B190A67}" type="presParOf" srcId="{D0944F3F-56EC-40BE-BC3D-395F1F6FD4FD}" destId="{A1952E0C-9B0D-41D5-B4C8-1745DD1BA7A2}" srcOrd="0" destOrd="0" presId="urn:microsoft.com/office/officeart/2008/layout/LinedList"/>
    <dgm:cxn modelId="{DE4452B9-760C-4497-9252-45AD01B2D031}" type="presParOf" srcId="{D0944F3F-56EC-40BE-BC3D-395F1F6FD4FD}" destId="{FCF180D9-3C15-4753-AF50-4533F9BE5F74}" srcOrd="1" destOrd="0" presId="urn:microsoft.com/office/officeart/2008/layout/LinedList"/>
    <dgm:cxn modelId="{CAB4A03C-0875-4283-9210-8FC969DC71A1}" type="presParOf" srcId="{E5D91672-5186-459B-B29D-D67D2B42A008}" destId="{427B3B46-10BC-4A5E-B24A-22AD3049DB8A}" srcOrd="4" destOrd="0" presId="urn:microsoft.com/office/officeart/2008/layout/LinedList"/>
    <dgm:cxn modelId="{4A1B9C9E-CEB3-4E70-BC16-3F0A9503C5AE}" type="presParOf" srcId="{E5D91672-5186-459B-B29D-D67D2B42A008}" destId="{A4807409-0525-4EEB-9FC6-B39454C477BE}" srcOrd="5" destOrd="0" presId="urn:microsoft.com/office/officeart/2008/layout/LinedList"/>
    <dgm:cxn modelId="{5C2A2A8D-472C-41C8-ACC6-3CCC1D96B3CC}" type="presParOf" srcId="{A4807409-0525-4EEB-9FC6-B39454C477BE}" destId="{F4C1C778-65B3-4467-A6CF-3BAAD993E7CA}" srcOrd="0" destOrd="0" presId="urn:microsoft.com/office/officeart/2008/layout/LinedList"/>
    <dgm:cxn modelId="{5F8BBE4D-F179-4B9A-A85C-96785759ABAA}" type="presParOf" srcId="{A4807409-0525-4EEB-9FC6-B39454C477BE}" destId="{1CB12458-93AC-4673-AEFF-B814EDB433FC}" srcOrd="1" destOrd="0" presId="urn:microsoft.com/office/officeart/2008/layout/LinedList"/>
    <dgm:cxn modelId="{44F50A25-D3E4-4D90-976E-42986A997935}" type="presParOf" srcId="{E5D91672-5186-459B-B29D-D67D2B42A008}" destId="{5E2EB603-ADB9-4F51-A035-90B32B00ADFD}" srcOrd="6" destOrd="0" presId="urn:microsoft.com/office/officeart/2008/layout/LinedList"/>
    <dgm:cxn modelId="{452CAD06-ED8A-4644-B877-074141ED682B}" type="presParOf" srcId="{E5D91672-5186-459B-B29D-D67D2B42A008}" destId="{2680D775-A5E0-4DE0-9CA4-29AFD5317B29}" srcOrd="7" destOrd="0" presId="urn:microsoft.com/office/officeart/2008/layout/LinedList"/>
    <dgm:cxn modelId="{850AAFD1-211F-4B95-A6C0-4DE76A464F58}" type="presParOf" srcId="{2680D775-A5E0-4DE0-9CA4-29AFD5317B29}" destId="{4F56B142-DAC2-4FE3-91A3-D4D370E72BD7}" srcOrd="0" destOrd="0" presId="urn:microsoft.com/office/officeart/2008/layout/LinedList"/>
    <dgm:cxn modelId="{7762A370-F87E-49F7-804C-056AB2BD74E5}" type="presParOf" srcId="{2680D775-A5E0-4DE0-9CA4-29AFD5317B29}" destId="{AFC0B403-B433-41EC-8F2E-1BCF663B7A5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938FD47-0668-4DB8-8A16-4BBA44BB0373}"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A2577C90-6139-4913-99DE-40D9FF8D8B2F}">
      <dgm:prSet/>
      <dgm:spPr/>
      <dgm:t>
        <a:bodyPr/>
        <a:lstStyle/>
        <a:p>
          <a:r>
            <a:rPr lang="en-US"/>
            <a:t>Only 13 pages</a:t>
          </a:r>
        </a:p>
      </dgm:t>
    </dgm:pt>
    <dgm:pt modelId="{9AD59BB1-A656-4A93-990D-0E7836E8D1B3}" type="parTrans" cxnId="{FF809CE1-AA1E-4831-A049-7EA9796CAB01}">
      <dgm:prSet/>
      <dgm:spPr/>
      <dgm:t>
        <a:bodyPr/>
        <a:lstStyle/>
        <a:p>
          <a:endParaRPr lang="en-US"/>
        </a:p>
      </dgm:t>
    </dgm:pt>
    <dgm:pt modelId="{946CF839-D445-4876-9B3B-7C88D2A9CAA9}" type="sibTrans" cxnId="{FF809CE1-AA1E-4831-A049-7EA9796CAB01}">
      <dgm:prSet/>
      <dgm:spPr/>
      <dgm:t>
        <a:bodyPr/>
        <a:lstStyle/>
        <a:p>
          <a:endParaRPr lang="en-US"/>
        </a:p>
      </dgm:t>
    </dgm:pt>
    <dgm:pt modelId="{A182DCC8-3643-4B48-B789-0E799CB3F19B}">
      <dgm:prSet/>
      <dgm:spPr/>
      <dgm:t>
        <a:bodyPr/>
        <a:lstStyle/>
        <a:p>
          <a:r>
            <a:rPr lang="en-US"/>
            <a:t>Written by Justice Breyer </a:t>
          </a:r>
        </a:p>
      </dgm:t>
    </dgm:pt>
    <dgm:pt modelId="{24D1450A-D27C-4529-8AC3-1A371A454FB3}" type="parTrans" cxnId="{6F4F986F-C880-4E9F-BD21-E94C21BC4CD9}">
      <dgm:prSet/>
      <dgm:spPr/>
      <dgm:t>
        <a:bodyPr/>
        <a:lstStyle/>
        <a:p>
          <a:endParaRPr lang="en-US"/>
        </a:p>
      </dgm:t>
    </dgm:pt>
    <dgm:pt modelId="{70854AEA-B7EF-47B6-B1FD-9D55605B0B77}" type="sibTrans" cxnId="{6F4F986F-C880-4E9F-BD21-E94C21BC4CD9}">
      <dgm:prSet/>
      <dgm:spPr/>
      <dgm:t>
        <a:bodyPr/>
        <a:lstStyle/>
        <a:p>
          <a:endParaRPr lang="en-US"/>
        </a:p>
      </dgm:t>
    </dgm:pt>
    <dgm:pt modelId="{354BA663-BB36-4A0C-8FB8-79615129DFD8}">
      <dgm:prSet/>
      <dgm:spPr/>
      <dgm:t>
        <a:bodyPr/>
        <a:lstStyle/>
        <a:p>
          <a:r>
            <a:rPr lang="en-US"/>
            <a:t>Opinion was very narrow and focused heavily on the facts</a:t>
          </a:r>
        </a:p>
      </dgm:t>
    </dgm:pt>
    <dgm:pt modelId="{A50A71C2-F99A-414D-B490-3E4451457321}" type="parTrans" cxnId="{DE33917A-6B48-4F34-A35A-9F9AC469D5AF}">
      <dgm:prSet/>
      <dgm:spPr/>
      <dgm:t>
        <a:bodyPr/>
        <a:lstStyle/>
        <a:p>
          <a:endParaRPr lang="en-US"/>
        </a:p>
      </dgm:t>
    </dgm:pt>
    <dgm:pt modelId="{D03CF80F-412F-49A7-899D-25AE036C03AB}" type="sibTrans" cxnId="{DE33917A-6B48-4F34-A35A-9F9AC469D5AF}">
      <dgm:prSet/>
      <dgm:spPr/>
      <dgm:t>
        <a:bodyPr/>
        <a:lstStyle/>
        <a:p>
          <a:endParaRPr lang="en-US"/>
        </a:p>
      </dgm:t>
    </dgm:pt>
    <dgm:pt modelId="{70EDA8F5-7105-4441-9543-A8DD57DA24D8}">
      <dgm:prSet/>
      <dgm:spPr/>
      <dgm:t>
        <a:bodyPr/>
        <a:lstStyle/>
        <a:p>
          <a:r>
            <a:rPr lang="en-US"/>
            <a:t>Compare what the Court </a:t>
          </a:r>
          <a:r>
            <a:rPr lang="en-US" b="1"/>
            <a:t>held</a:t>
          </a:r>
          <a:endParaRPr lang="en-US"/>
        </a:p>
      </dgm:t>
    </dgm:pt>
    <dgm:pt modelId="{C0E847F0-EF51-41F1-9125-A52A906651C1}" type="parTrans" cxnId="{3D945A87-1A3A-439F-BA8E-C7439C430838}">
      <dgm:prSet/>
      <dgm:spPr/>
      <dgm:t>
        <a:bodyPr/>
        <a:lstStyle/>
        <a:p>
          <a:endParaRPr lang="en-US"/>
        </a:p>
      </dgm:t>
    </dgm:pt>
    <dgm:pt modelId="{ADCCAEBC-012C-4269-B4D1-16AEF4C94C7A}" type="sibTrans" cxnId="{3D945A87-1A3A-439F-BA8E-C7439C430838}">
      <dgm:prSet/>
      <dgm:spPr/>
      <dgm:t>
        <a:bodyPr/>
        <a:lstStyle/>
        <a:p>
          <a:endParaRPr lang="en-US"/>
        </a:p>
      </dgm:t>
    </dgm:pt>
    <dgm:pt modelId="{A322575F-A7C1-43CA-A0A9-72B9FCD2038D}">
      <dgm:prSet/>
      <dgm:spPr/>
      <dgm:t>
        <a:bodyPr/>
        <a:lstStyle/>
        <a:p>
          <a:r>
            <a:rPr lang="en-US"/>
            <a:t>Boston’s flag-raising program does not express government speech</a:t>
          </a:r>
        </a:p>
      </dgm:t>
    </dgm:pt>
    <dgm:pt modelId="{D3898F72-E427-45D6-BF00-07094AE9CEAD}" type="parTrans" cxnId="{3AA4F16C-4E79-45B4-9172-376F14B19286}">
      <dgm:prSet/>
      <dgm:spPr/>
      <dgm:t>
        <a:bodyPr/>
        <a:lstStyle/>
        <a:p>
          <a:endParaRPr lang="en-US"/>
        </a:p>
      </dgm:t>
    </dgm:pt>
    <dgm:pt modelId="{6E3437AB-9421-4903-BC9C-69629F950CD6}" type="sibTrans" cxnId="{3AA4F16C-4E79-45B4-9172-376F14B19286}">
      <dgm:prSet/>
      <dgm:spPr/>
      <dgm:t>
        <a:bodyPr/>
        <a:lstStyle/>
        <a:p>
          <a:endParaRPr lang="en-US"/>
        </a:p>
      </dgm:t>
    </dgm:pt>
    <dgm:pt modelId="{237603F6-B352-4929-B469-FF249B965A0B}">
      <dgm:prSet/>
      <dgm:spPr/>
      <dgm:t>
        <a:bodyPr/>
        <a:lstStyle/>
        <a:p>
          <a:r>
            <a:rPr lang="en-US"/>
            <a:t>With what it </a:t>
          </a:r>
          <a:r>
            <a:rPr lang="en-US" b="1"/>
            <a:t>could have held </a:t>
          </a:r>
          <a:endParaRPr lang="en-US"/>
        </a:p>
      </dgm:t>
    </dgm:pt>
    <dgm:pt modelId="{6D83A5C2-3612-4F35-8546-2E6C307DDA23}" type="parTrans" cxnId="{6FE74536-345F-4A78-BD57-68B815F162EB}">
      <dgm:prSet/>
      <dgm:spPr/>
      <dgm:t>
        <a:bodyPr/>
        <a:lstStyle/>
        <a:p>
          <a:endParaRPr lang="en-US"/>
        </a:p>
      </dgm:t>
    </dgm:pt>
    <dgm:pt modelId="{4D2C9FFB-8BCB-4DE4-BECF-B9BC0BA686CF}" type="sibTrans" cxnId="{6FE74536-345F-4A78-BD57-68B815F162EB}">
      <dgm:prSet/>
      <dgm:spPr/>
      <dgm:t>
        <a:bodyPr/>
        <a:lstStyle/>
        <a:p>
          <a:endParaRPr lang="en-US"/>
        </a:p>
      </dgm:t>
    </dgm:pt>
    <dgm:pt modelId="{76DC3BE9-7E9C-49A8-8FC7-CA5B10145960}">
      <dgm:prSet/>
      <dgm:spPr/>
      <dgm:t>
        <a:bodyPr/>
        <a:lstStyle/>
        <a:p>
          <a:r>
            <a:rPr lang="en-US"/>
            <a:t>Third-party flag-raising program are public forums </a:t>
          </a:r>
        </a:p>
      </dgm:t>
    </dgm:pt>
    <dgm:pt modelId="{EEAA2D83-3E32-4BA4-B746-BDE2DCF6F225}" type="parTrans" cxnId="{F6C2A8D7-96E7-4D6E-ACDE-EF6378691F11}">
      <dgm:prSet/>
      <dgm:spPr/>
      <dgm:t>
        <a:bodyPr/>
        <a:lstStyle/>
        <a:p>
          <a:endParaRPr lang="en-US"/>
        </a:p>
      </dgm:t>
    </dgm:pt>
    <dgm:pt modelId="{2D81E74B-06A9-4B34-9A1E-ED92535FE920}" type="sibTrans" cxnId="{F6C2A8D7-96E7-4D6E-ACDE-EF6378691F11}">
      <dgm:prSet/>
      <dgm:spPr/>
      <dgm:t>
        <a:bodyPr/>
        <a:lstStyle/>
        <a:p>
          <a:endParaRPr lang="en-US"/>
        </a:p>
      </dgm:t>
    </dgm:pt>
    <dgm:pt modelId="{C08BBC83-30EE-4290-97AF-53814AA03524}">
      <dgm:prSet/>
      <dgm:spPr/>
      <dgm:t>
        <a:bodyPr/>
        <a:lstStyle/>
        <a:p>
          <a:r>
            <a:rPr lang="en-US"/>
            <a:t>Any time government intends to speak but allows third-parties to participate there can be no government speech  </a:t>
          </a:r>
        </a:p>
      </dgm:t>
    </dgm:pt>
    <dgm:pt modelId="{4D8A5A16-FF03-4866-AC9E-02E09E6663AD}" type="parTrans" cxnId="{AFCD4595-E96D-433D-82B1-D687A60C7BC3}">
      <dgm:prSet/>
      <dgm:spPr/>
      <dgm:t>
        <a:bodyPr/>
        <a:lstStyle/>
        <a:p>
          <a:endParaRPr lang="en-US"/>
        </a:p>
      </dgm:t>
    </dgm:pt>
    <dgm:pt modelId="{C98DBD36-70EC-4308-A5A6-EAC2828CC41D}" type="sibTrans" cxnId="{AFCD4595-E96D-433D-82B1-D687A60C7BC3}">
      <dgm:prSet/>
      <dgm:spPr/>
      <dgm:t>
        <a:bodyPr/>
        <a:lstStyle/>
        <a:p>
          <a:endParaRPr lang="en-US"/>
        </a:p>
      </dgm:t>
    </dgm:pt>
    <dgm:pt modelId="{78FEDBE6-3EA5-4262-AAB0-9516F903723A}" type="pres">
      <dgm:prSet presAssocID="{D938FD47-0668-4DB8-8A16-4BBA44BB0373}" presName="linear" presStyleCnt="0">
        <dgm:presLayoutVars>
          <dgm:dir/>
          <dgm:animLvl val="lvl"/>
          <dgm:resizeHandles val="exact"/>
        </dgm:presLayoutVars>
      </dgm:prSet>
      <dgm:spPr/>
    </dgm:pt>
    <dgm:pt modelId="{C6528EE0-D87A-4D46-8686-610C367850D9}" type="pres">
      <dgm:prSet presAssocID="{A2577C90-6139-4913-99DE-40D9FF8D8B2F}" presName="parentLin" presStyleCnt="0"/>
      <dgm:spPr/>
    </dgm:pt>
    <dgm:pt modelId="{0982AA73-D0D4-496C-AB53-7C23EBBB1936}" type="pres">
      <dgm:prSet presAssocID="{A2577C90-6139-4913-99DE-40D9FF8D8B2F}" presName="parentLeftMargin" presStyleLbl="node1" presStyleIdx="0" presStyleCnt="5"/>
      <dgm:spPr/>
    </dgm:pt>
    <dgm:pt modelId="{E6410798-ABA7-4C42-A9F2-E9166AC69BD7}" type="pres">
      <dgm:prSet presAssocID="{A2577C90-6139-4913-99DE-40D9FF8D8B2F}" presName="parentText" presStyleLbl="node1" presStyleIdx="0" presStyleCnt="5">
        <dgm:presLayoutVars>
          <dgm:chMax val="0"/>
          <dgm:bulletEnabled val="1"/>
        </dgm:presLayoutVars>
      </dgm:prSet>
      <dgm:spPr/>
    </dgm:pt>
    <dgm:pt modelId="{D947678C-481B-48E9-B030-5B48CB353C68}" type="pres">
      <dgm:prSet presAssocID="{A2577C90-6139-4913-99DE-40D9FF8D8B2F}" presName="negativeSpace" presStyleCnt="0"/>
      <dgm:spPr/>
    </dgm:pt>
    <dgm:pt modelId="{3F1AD1C9-7528-4907-8E50-A96338841D78}" type="pres">
      <dgm:prSet presAssocID="{A2577C90-6139-4913-99DE-40D9FF8D8B2F}" presName="childText" presStyleLbl="conFgAcc1" presStyleIdx="0" presStyleCnt="5">
        <dgm:presLayoutVars>
          <dgm:bulletEnabled val="1"/>
        </dgm:presLayoutVars>
      </dgm:prSet>
      <dgm:spPr/>
    </dgm:pt>
    <dgm:pt modelId="{0B20EF0F-D354-4E3D-9F4B-A22AB58B03D7}" type="pres">
      <dgm:prSet presAssocID="{946CF839-D445-4876-9B3B-7C88D2A9CAA9}" presName="spaceBetweenRectangles" presStyleCnt="0"/>
      <dgm:spPr/>
    </dgm:pt>
    <dgm:pt modelId="{21FE73A9-D064-4377-A870-D15CC0A27408}" type="pres">
      <dgm:prSet presAssocID="{A182DCC8-3643-4B48-B789-0E799CB3F19B}" presName="parentLin" presStyleCnt="0"/>
      <dgm:spPr/>
    </dgm:pt>
    <dgm:pt modelId="{2F6C37F4-9EB5-404B-A355-40A76CADB643}" type="pres">
      <dgm:prSet presAssocID="{A182DCC8-3643-4B48-B789-0E799CB3F19B}" presName="parentLeftMargin" presStyleLbl="node1" presStyleIdx="0" presStyleCnt="5"/>
      <dgm:spPr/>
    </dgm:pt>
    <dgm:pt modelId="{681F6A7D-EB9D-4B23-AA05-CCFFD8CB7C54}" type="pres">
      <dgm:prSet presAssocID="{A182DCC8-3643-4B48-B789-0E799CB3F19B}" presName="parentText" presStyleLbl="node1" presStyleIdx="1" presStyleCnt="5">
        <dgm:presLayoutVars>
          <dgm:chMax val="0"/>
          <dgm:bulletEnabled val="1"/>
        </dgm:presLayoutVars>
      </dgm:prSet>
      <dgm:spPr/>
    </dgm:pt>
    <dgm:pt modelId="{99447C44-36D6-4E79-A400-624DB225943B}" type="pres">
      <dgm:prSet presAssocID="{A182DCC8-3643-4B48-B789-0E799CB3F19B}" presName="negativeSpace" presStyleCnt="0"/>
      <dgm:spPr/>
    </dgm:pt>
    <dgm:pt modelId="{0D64B04C-7955-4D39-AB2E-8466DB453847}" type="pres">
      <dgm:prSet presAssocID="{A182DCC8-3643-4B48-B789-0E799CB3F19B}" presName="childText" presStyleLbl="conFgAcc1" presStyleIdx="1" presStyleCnt="5">
        <dgm:presLayoutVars>
          <dgm:bulletEnabled val="1"/>
        </dgm:presLayoutVars>
      </dgm:prSet>
      <dgm:spPr/>
    </dgm:pt>
    <dgm:pt modelId="{352048B5-6157-490F-BBA2-F87D23B8B7FE}" type="pres">
      <dgm:prSet presAssocID="{70854AEA-B7EF-47B6-B1FD-9D55605B0B77}" presName="spaceBetweenRectangles" presStyleCnt="0"/>
      <dgm:spPr/>
    </dgm:pt>
    <dgm:pt modelId="{4CDCC3F0-0F24-4B50-9E15-EA94FA8C25F5}" type="pres">
      <dgm:prSet presAssocID="{354BA663-BB36-4A0C-8FB8-79615129DFD8}" presName="parentLin" presStyleCnt="0"/>
      <dgm:spPr/>
    </dgm:pt>
    <dgm:pt modelId="{9C6C3419-2CC8-41FA-9448-2DE46129AC3B}" type="pres">
      <dgm:prSet presAssocID="{354BA663-BB36-4A0C-8FB8-79615129DFD8}" presName="parentLeftMargin" presStyleLbl="node1" presStyleIdx="1" presStyleCnt="5"/>
      <dgm:spPr/>
    </dgm:pt>
    <dgm:pt modelId="{3FFD1162-CD87-495D-9082-291719C327BB}" type="pres">
      <dgm:prSet presAssocID="{354BA663-BB36-4A0C-8FB8-79615129DFD8}" presName="parentText" presStyleLbl="node1" presStyleIdx="2" presStyleCnt="5">
        <dgm:presLayoutVars>
          <dgm:chMax val="0"/>
          <dgm:bulletEnabled val="1"/>
        </dgm:presLayoutVars>
      </dgm:prSet>
      <dgm:spPr/>
    </dgm:pt>
    <dgm:pt modelId="{76FA537B-245F-4E56-8377-3A841CE79CA7}" type="pres">
      <dgm:prSet presAssocID="{354BA663-BB36-4A0C-8FB8-79615129DFD8}" presName="negativeSpace" presStyleCnt="0"/>
      <dgm:spPr/>
    </dgm:pt>
    <dgm:pt modelId="{E8331E6F-8E17-4D19-8C2B-5A03E33A90C8}" type="pres">
      <dgm:prSet presAssocID="{354BA663-BB36-4A0C-8FB8-79615129DFD8}" presName="childText" presStyleLbl="conFgAcc1" presStyleIdx="2" presStyleCnt="5">
        <dgm:presLayoutVars>
          <dgm:bulletEnabled val="1"/>
        </dgm:presLayoutVars>
      </dgm:prSet>
      <dgm:spPr/>
    </dgm:pt>
    <dgm:pt modelId="{CBA8E9D2-778D-4EB5-B470-F8F582B65517}" type="pres">
      <dgm:prSet presAssocID="{D03CF80F-412F-49A7-899D-25AE036C03AB}" presName="spaceBetweenRectangles" presStyleCnt="0"/>
      <dgm:spPr/>
    </dgm:pt>
    <dgm:pt modelId="{BB42C20A-2F2C-41C1-98B0-C46A5E600A7E}" type="pres">
      <dgm:prSet presAssocID="{70EDA8F5-7105-4441-9543-A8DD57DA24D8}" presName="parentLin" presStyleCnt="0"/>
      <dgm:spPr/>
    </dgm:pt>
    <dgm:pt modelId="{E22B41E9-1780-4521-9E32-FB829BBC6758}" type="pres">
      <dgm:prSet presAssocID="{70EDA8F5-7105-4441-9543-A8DD57DA24D8}" presName="parentLeftMargin" presStyleLbl="node1" presStyleIdx="2" presStyleCnt="5"/>
      <dgm:spPr/>
    </dgm:pt>
    <dgm:pt modelId="{4E1EC1C2-2562-496B-9899-E5DAB1A8AF7A}" type="pres">
      <dgm:prSet presAssocID="{70EDA8F5-7105-4441-9543-A8DD57DA24D8}" presName="parentText" presStyleLbl="node1" presStyleIdx="3" presStyleCnt="5">
        <dgm:presLayoutVars>
          <dgm:chMax val="0"/>
          <dgm:bulletEnabled val="1"/>
        </dgm:presLayoutVars>
      </dgm:prSet>
      <dgm:spPr/>
    </dgm:pt>
    <dgm:pt modelId="{2DBDEC7F-B944-4395-93D4-DEF4AC0358AC}" type="pres">
      <dgm:prSet presAssocID="{70EDA8F5-7105-4441-9543-A8DD57DA24D8}" presName="negativeSpace" presStyleCnt="0"/>
      <dgm:spPr/>
    </dgm:pt>
    <dgm:pt modelId="{26FCD0B7-766C-476A-A8AB-B68632A366AD}" type="pres">
      <dgm:prSet presAssocID="{70EDA8F5-7105-4441-9543-A8DD57DA24D8}" presName="childText" presStyleLbl="conFgAcc1" presStyleIdx="3" presStyleCnt="5">
        <dgm:presLayoutVars>
          <dgm:bulletEnabled val="1"/>
        </dgm:presLayoutVars>
      </dgm:prSet>
      <dgm:spPr/>
    </dgm:pt>
    <dgm:pt modelId="{0D61E9E9-DDF6-4CF6-B000-795FD8CCD8A2}" type="pres">
      <dgm:prSet presAssocID="{ADCCAEBC-012C-4269-B4D1-16AEF4C94C7A}" presName="spaceBetweenRectangles" presStyleCnt="0"/>
      <dgm:spPr/>
    </dgm:pt>
    <dgm:pt modelId="{FFE2C739-B26E-4918-980F-AA1308BC0B13}" type="pres">
      <dgm:prSet presAssocID="{237603F6-B352-4929-B469-FF249B965A0B}" presName="parentLin" presStyleCnt="0"/>
      <dgm:spPr/>
    </dgm:pt>
    <dgm:pt modelId="{0B53CA34-7A1B-4148-8517-7894C5566EFA}" type="pres">
      <dgm:prSet presAssocID="{237603F6-B352-4929-B469-FF249B965A0B}" presName="parentLeftMargin" presStyleLbl="node1" presStyleIdx="3" presStyleCnt="5"/>
      <dgm:spPr/>
    </dgm:pt>
    <dgm:pt modelId="{81B19F73-32F1-4724-BCE2-C2D8E85F1BDF}" type="pres">
      <dgm:prSet presAssocID="{237603F6-B352-4929-B469-FF249B965A0B}" presName="parentText" presStyleLbl="node1" presStyleIdx="4" presStyleCnt="5">
        <dgm:presLayoutVars>
          <dgm:chMax val="0"/>
          <dgm:bulletEnabled val="1"/>
        </dgm:presLayoutVars>
      </dgm:prSet>
      <dgm:spPr/>
    </dgm:pt>
    <dgm:pt modelId="{BD3A6762-EC99-4DB1-A5DD-BCC017AC4F19}" type="pres">
      <dgm:prSet presAssocID="{237603F6-B352-4929-B469-FF249B965A0B}" presName="negativeSpace" presStyleCnt="0"/>
      <dgm:spPr/>
    </dgm:pt>
    <dgm:pt modelId="{643F03FC-CC36-42B6-9CED-F2248E5DE6E5}" type="pres">
      <dgm:prSet presAssocID="{237603F6-B352-4929-B469-FF249B965A0B}" presName="childText" presStyleLbl="conFgAcc1" presStyleIdx="4" presStyleCnt="5">
        <dgm:presLayoutVars>
          <dgm:bulletEnabled val="1"/>
        </dgm:presLayoutVars>
      </dgm:prSet>
      <dgm:spPr/>
    </dgm:pt>
  </dgm:ptLst>
  <dgm:cxnLst>
    <dgm:cxn modelId="{7B021D0A-19EF-4188-ABB5-8F1347AFD46E}" type="presOf" srcId="{354BA663-BB36-4A0C-8FB8-79615129DFD8}" destId="{9C6C3419-2CC8-41FA-9448-2DE46129AC3B}" srcOrd="0" destOrd="0" presId="urn:microsoft.com/office/officeart/2005/8/layout/list1"/>
    <dgm:cxn modelId="{924C4632-DAC0-4EED-ACCE-1CB284B96BA2}" type="presOf" srcId="{237603F6-B352-4929-B469-FF249B965A0B}" destId="{0B53CA34-7A1B-4148-8517-7894C5566EFA}" srcOrd="0" destOrd="0" presId="urn:microsoft.com/office/officeart/2005/8/layout/list1"/>
    <dgm:cxn modelId="{6FE74536-345F-4A78-BD57-68B815F162EB}" srcId="{D938FD47-0668-4DB8-8A16-4BBA44BB0373}" destId="{237603F6-B352-4929-B469-FF249B965A0B}" srcOrd="4" destOrd="0" parTransId="{6D83A5C2-3612-4F35-8546-2E6C307DDA23}" sibTransId="{4D2C9FFB-8BCB-4DE4-BECF-B9BC0BA686CF}"/>
    <dgm:cxn modelId="{925A5A62-BE73-43E5-B503-853C9878A47D}" type="presOf" srcId="{D938FD47-0668-4DB8-8A16-4BBA44BB0373}" destId="{78FEDBE6-3EA5-4262-AAB0-9516F903723A}" srcOrd="0" destOrd="0" presId="urn:microsoft.com/office/officeart/2005/8/layout/list1"/>
    <dgm:cxn modelId="{3AA4F16C-4E79-45B4-9172-376F14B19286}" srcId="{70EDA8F5-7105-4441-9543-A8DD57DA24D8}" destId="{A322575F-A7C1-43CA-A0A9-72B9FCD2038D}" srcOrd="0" destOrd="0" parTransId="{D3898F72-E427-45D6-BF00-07094AE9CEAD}" sibTransId="{6E3437AB-9421-4903-BC9C-69629F950CD6}"/>
    <dgm:cxn modelId="{6F4F986F-C880-4E9F-BD21-E94C21BC4CD9}" srcId="{D938FD47-0668-4DB8-8A16-4BBA44BB0373}" destId="{A182DCC8-3643-4B48-B789-0E799CB3F19B}" srcOrd="1" destOrd="0" parTransId="{24D1450A-D27C-4529-8AC3-1A371A454FB3}" sibTransId="{70854AEA-B7EF-47B6-B1FD-9D55605B0B77}"/>
    <dgm:cxn modelId="{8BA37D50-480C-4047-8806-AA6C30565B2C}" type="presOf" srcId="{354BA663-BB36-4A0C-8FB8-79615129DFD8}" destId="{3FFD1162-CD87-495D-9082-291719C327BB}" srcOrd="1" destOrd="0" presId="urn:microsoft.com/office/officeart/2005/8/layout/list1"/>
    <dgm:cxn modelId="{EBB1BB75-E99F-4A73-8F79-D4A44FD8E1DB}" type="presOf" srcId="{A2577C90-6139-4913-99DE-40D9FF8D8B2F}" destId="{E6410798-ABA7-4C42-A9F2-E9166AC69BD7}" srcOrd="1" destOrd="0" presId="urn:microsoft.com/office/officeart/2005/8/layout/list1"/>
    <dgm:cxn modelId="{DE33917A-6B48-4F34-A35A-9F9AC469D5AF}" srcId="{D938FD47-0668-4DB8-8A16-4BBA44BB0373}" destId="{354BA663-BB36-4A0C-8FB8-79615129DFD8}" srcOrd="2" destOrd="0" parTransId="{A50A71C2-F99A-414D-B490-3E4451457321}" sibTransId="{D03CF80F-412F-49A7-899D-25AE036C03AB}"/>
    <dgm:cxn modelId="{35380C7F-121A-472F-B626-F46DE262F8B7}" type="presOf" srcId="{76DC3BE9-7E9C-49A8-8FC7-CA5B10145960}" destId="{643F03FC-CC36-42B6-9CED-F2248E5DE6E5}" srcOrd="0" destOrd="0" presId="urn:microsoft.com/office/officeart/2005/8/layout/list1"/>
    <dgm:cxn modelId="{3D945A87-1A3A-439F-BA8E-C7439C430838}" srcId="{D938FD47-0668-4DB8-8A16-4BBA44BB0373}" destId="{70EDA8F5-7105-4441-9543-A8DD57DA24D8}" srcOrd="3" destOrd="0" parTransId="{C0E847F0-EF51-41F1-9125-A52A906651C1}" sibTransId="{ADCCAEBC-012C-4269-B4D1-16AEF4C94C7A}"/>
    <dgm:cxn modelId="{6808EF90-9503-4C86-B6D7-F2A1990DDC71}" type="presOf" srcId="{A2577C90-6139-4913-99DE-40D9FF8D8B2F}" destId="{0982AA73-D0D4-496C-AB53-7C23EBBB1936}" srcOrd="0" destOrd="0" presId="urn:microsoft.com/office/officeart/2005/8/layout/list1"/>
    <dgm:cxn modelId="{AFCD4595-E96D-433D-82B1-D687A60C7BC3}" srcId="{237603F6-B352-4929-B469-FF249B965A0B}" destId="{C08BBC83-30EE-4290-97AF-53814AA03524}" srcOrd="1" destOrd="0" parTransId="{4D8A5A16-FF03-4866-AC9E-02E09E6663AD}" sibTransId="{C98DBD36-70EC-4308-A5A6-EAC2828CC41D}"/>
    <dgm:cxn modelId="{883CB0B0-FCBB-43A8-A9E7-B3293D639A4E}" type="presOf" srcId="{C08BBC83-30EE-4290-97AF-53814AA03524}" destId="{643F03FC-CC36-42B6-9CED-F2248E5DE6E5}" srcOrd="0" destOrd="1" presId="urn:microsoft.com/office/officeart/2005/8/layout/list1"/>
    <dgm:cxn modelId="{D2E555C7-F289-4189-AA1D-AEB8A2129AFE}" type="presOf" srcId="{237603F6-B352-4929-B469-FF249B965A0B}" destId="{81B19F73-32F1-4724-BCE2-C2D8E85F1BDF}" srcOrd="1" destOrd="0" presId="urn:microsoft.com/office/officeart/2005/8/layout/list1"/>
    <dgm:cxn modelId="{2CAF24D2-E51A-4444-A072-87B3CADAD2B4}" type="presOf" srcId="{70EDA8F5-7105-4441-9543-A8DD57DA24D8}" destId="{E22B41E9-1780-4521-9E32-FB829BBC6758}" srcOrd="0" destOrd="0" presId="urn:microsoft.com/office/officeart/2005/8/layout/list1"/>
    <dgm:cxn modelId="{F6C2A8D7-96E7-4D6E-ACDE-EF6378691F11}" srcId="{237603F6-B352-4929-B469-FF249B965A0B}" destId="{76DC3BE9-7E9C-49A8-8FC7-CA5B10145960}" srcOrd="0" destOrd="0" parTransId="{EEAA2D83-3E32-4BA4-B746-BDE2DCF6F225}" sibTransId="{2D81E74B-06A9-4B34-9A1E-ED92535FE920}"/>
    <dgm:cxn modelId="{C6B254D9-1C2D-48B9-8A87-261B4A3A8EA7}" type="presOf" srcId="{A322575F-A7C1-43CA-A0A9-72B9FCD2038D}" destId="{26FCD0B7-766C-476A-A8AB-B68632A366AD}" srcOrd="0" destOrd="0" presId="urn:microsoft.com/office/officeart/2005/8/layout/list1"/>
    <dgm:cxn modelId="{FF809CE1-AA1E-4831-A049-7EA9796CAB01}" srcId="{D938FD47-0668-4DB8-8A16-4BBA44BB0373}" destId="{A2577C90-6139-4913-99DE-40D9FF8D8B2F}" srcOrd="0" destOrd="0" parTransId="{9AD59BB1-A656-4A93-990D-0E7836E8D1B3}" sibTransId="{946CF839-D445-4876-9B3B-7C88D2A9CAA9}"/>
    <dgm:cxn modelId="{A7E8D1E7-C563-479D-B32E-E4A232C5F84F}" type="presOf" srcId="{A182DCC8-3643-4B48-B789-0E799CB3F19B}" destId="{2F6C37F4-9EB5-404B-A355-40A76CADB643}" srcOrd="0" destOrd="0" presId="urn:microsoft.com/office/officeart/2005/8/layout/list1"/>
    <dgm:cxn modelId="{84CDF5F7-10D7-44A8-9E86-48890BA58F16}" type="presOf" srcId="{A182DCC8-3643-4B48-B789-0E799CB3F19B}" destId="{681F6A7D-EB9D-4B23-AA05-CCFFD8CB7C54}" srcOrd="1" destOrd="0" presId="urn:microsoft.com/office/officeart/2005/8/layout/list1"/>
    <dgm:cxn modelId="{E3E75FFB-D7A6-4D86-9C44-7472C63AA47E}" type="presOf" srcId="{70EDA8F5-7105-4441-9543-A8DD57DA24D8}" destId="{4E1EC1C2-2562-496B-9899-E5DAB1A8AF7A}" srcOrd="1" destOrd="0" presId="urn:microsoft.com/office/officeart/2005/8/layout/list1"/>
    <dgm:cxn modelId="{44F36038-778B-420A-8F8B-2FADEC73356A}" type="presParOf" srcId="{78FEDBE6-3EA5-4262-AAB0-9516F903723A}" destId="{C6528EE0-D87A-4D46-8686-610C367850D9}" srcOrd="0" destOrd="0" presId="urn:microsoft.com/office/officeart/2005/8/layout/list1"/>
    <dgm:cxn modelId="{FF8BB51A-1388-4241-ABE4-3487D2FB8967}" type="presParOf" srcId="{C6528EE0-D87A-4D46-8686-610C367850D9}" destId="{0982AA73-D0D4-496C-AB53-7C23EBBB1936}" srcOrd="0" destOrd="0" presId="urn:microsoft.com/office/officeart/2005/8/layout/list1"/>
    <dgm:cxn modelId="{ED8BFADF-02D1-4702-8FA8-8CBD60F6A0F5}" type="presParOf" srcId="{C6528EE0-D87A-4D46-8686-610C367850D9}" destId="{E6410798-ABA7-4C42-A9F2-E9166AC69BD7}" srcOrd="1" destOrd="0" presId="urn:microsoft.com/office/officeart/2005/8/layout/list1"/>
    <dgm:cxn modelId="{5D779FE3-1340-4BF3-B916-88FA19D0BDC8}" type="presParOf" srcId="{78FEDBE6-3EA5-4262-AAB0-9516F903723A}" destId="{D947678C-481B-48E9-B030-5B48CB353C68}" srcOrd="1" destOrd="0" presId="urn:microsoft.com/office/officeart/2005/8/layout/list1"/>
    <dgm:cxn modelId="{80A9A580-AC19-4EBF-8A23-F445194F1B2B}" type="presParOf" srcId="{78FEDBE6-3EA5-4262-AAB0-9516F903723A}" destId="{3F1AD1C9-7528-4907-8E50-A96338841D78}" srcOrd="2" destOrd="0" presId="urn:microsoft.com/office/officeart/2005/8/layout/list1"/>
    <dgm:cxn modelId="{F8B4A607-A359-4E41-B12C-A9683D97E355}" type="presParOf" srcId="{78FEDBE6-3EA5-4262-AAB0-9516F903723A}" destId="{0B20EF0F-D354-4E3D-9F4B-A22AB58B03D7}" srcOrd="3" destOrd="0" presId="urn:microsoft.com/office/officeart/2005/8/layout/list1"/>
    <dgm:cxn modelId="{AE0A9A6F-1A25-4B39-BB33-7B2589FFE1EB}" type="presParOf" srcId="{78FEDBE6-3EA5-4262-AAB0-9516F903723A}" destId="{21FE73A9-D064-4377-A870-D15CC0A27408}" srcOrd="4" destOrd="0" presId="urn:microsoft.com/office/officeart/2005/8/layout/list1"/>
    <dgm:cxn modelId="{10C6C003-FE28-4244-8F87-CD73803D31C4}" type="presParOf" srcId="{21FE73A9-D064-4377-A870-D15CC0A27408}" destId="{2F6C37F4-9EB5-404B-A355-40A76CADB643}" srcOrd="0" destOrd="0" presId="urn:microsoft.com/office/officeart/2005/8/layout/list1"/>
    <dgm:cxn modelId="{807F342D-1B0C-4E20-A091-32935AF331A6}" type="presParOf" srcId="{21FE73A9-D064-4377-A870-D15CC0A27408}" destId="{681F6A7D-EB9D-4B23-AA05-CCFFD8CB7C54}" srcOrd="1" destOrd="0" presId="urn:microsoft.com/office/officeart/2005/8/layout/list1"/>
    <dgm:cxn modelId="{57D480C0-0B8A-43C1-845B-03D1D1DC9731}" type="presParOf" srcId="{78FEDBE6-3EA5-4262-AAB0-9516F903723A}" destId="{99447C44-36D6-4E79-A400-624DB225943B}" srcOrd="5" destOrd="0" presId="urn:microsoft.com/office/officeart/2005/8/layout/list1"/>
    <dgm:cxn modelId="{C33CD692-B1EE-427B-A2D3-CCAD6E4627C9}" type="presParOf" srcId="{78FEDBE6-3EA5-4262-AAB0-9516F903723A}" destId="{0D64B04C-7955-4D39-AB2E-8466DB453847}" srcOrd="6" destOrd="0" presId="urn:microsoft.com/office/officeart/2005/8/layout/list1"/>
    <dgm:cxn modelId="{AC4F70A4-484F-4846-BBB6-38627403D1F9}" type="presParOf" srcId="{78FEDBE6-3EA5-4262-AAB0-9516F903723A}" destId="{352048B5-6157-490F-BBA2-F87D23B8B7FE}" srcOrd="7" destOrd="0" presId="urn:microsoft.com/office/officeart/2005/8/layout/list1"/>
    <dgm:cxn modelId="{C55EEF70-44E3-4C0E-BBAE-AD84A7E145A5}" type="presParOf" srcId="{78FEDBE6-3EA5-4262-AAB0-9516F903723A}" destId="{4CDCC3F0-0F24-4B50-9E15-EA94FA8C25F5}" srcOrd="8" destOrd="0" presId="urn:microsoft.com/office/officeart/2005/8/layout/list1"/>
    <dgm:cxn modelId="{5220D619-1A6F-48F9-8C26-4B2EB8173F6B}" type="presParOf" srcId="{4CDCC3F0-0F24-4B50-9E15-EA94FA8C25F5}" destId="{9C6C3419-2CC8-41FA-9448-2DE46129AC3B}" srcOrd="0" destOrd="0" presId="urn:microsoft.com/office/officeart/2005/8/layout/list1"/>
    <dgm:cxn modelId="{7C83E772-B239-4EAF-9015-03C64CC28B0F}" type="presParOf" srcId="{4CDCC3F0-0F24-4B50-9E15-EA94FA8C25F5}" destId="{3FFD1162-CD87-495D-9082-291719C327BB}" srcOrd="1" destOrd="0" presId="urn:microsoft.com/office/officeart/2005/8/layout/list1"/>
    <dgm:cxn modelId="{6F458C08-28DF-46A1-8806-97583384B1E3}" type="presParOf" srcId="{78FEDBE6-3EA5-4262-AAB0-9516F903723A}" destId="{76FA537B-245F-4E56-8377-3A841CE79CA7}" srcOrd="9" destOrd="0" presId="urn:microsoft.com/office/officeart/2005/8/layout/list1"/>
    <dgm:cxn modelId="{858DE311-D59B-4609-BBBE-D40C7C36C787}" type="presParOf" srcId="{78FEDBE6-3EA5-4262-AAB0-9516F903723A}" destId="{E8331E6F-8E17-4D19-8C2B-5A03E33A90C8}" srcOrd="10" destOrd="0" presId="urn:microsoft.com/office/officeart/2005/8/layout/list1"/>
    <dgm:cxn modelId="{A7D98D9A-E863-4AD2-82C5-F213CCF7BE74}" type="presParOf" srcId="{78FEDBE6-3EA5-4262-AAB0-9516F903723A}" destId="{CBA8E9D2-778D-4EB5-B470-F8F582B65517}" srcOrd="11" destOrd="0" presId="urn:microsoft.com/office/officeart/2005/8/layout/list1"/>
    <dgm:cxn modelId="{B272C8C9-B009-4150-9E11-D5C1739B6DDD}" type="presParOf" srcId="{78FEDBE6-3EA5-4262-AAB0-9516F903723A}" destId="{BB42C20A-2F2C-41C1-98B0-C46A5E600A7E}" srcOrd="12" destOrd="0" presId="urn:microsoft.com/office/officeart/2005/8/layout/list1"/>
    <dgm:cxn modelId="{15593EF0-6435-4BA3-8726-F427534DC622}" type="presParOf" srcId="{BB42C20A-2F2C-41C1-98B0-C46A5E600A7E}" destId="{E22B41E9-1780-4521-9E32-FB829BBC6758}" srcOrd="0" destOrd="0" presId="urn:microsoft.com/office/officeart/2005/8/layout/list1"/>
    <dgm:cxn modelId="{950705D2-ADAD-47AF-BA79-7C4DAB269A1E}" type="presParOf" srcId="{BB42C20A-2F2C-41C1-98B0-C46A5E600A7E}" destId="{4E1EC1C2-2562-496B-9899-E5DAB1A8AF7A}" srcOrd="1" destOrd="0" presId="urn:microsoft.com/office/officeart/2005/8/layout/list1"/>
    <dgm:cxn modelId="{0FD29E1B-03CA-4358-A786-865FC2D027CF}" type="presParOf" srcId="{78FEDBE6-3EA5-4262-AAB0-9516F903723A}" destId="{2DBDEC7F-B944-4395-93D4-DEF4AC0358AC}" srcOrd="13" destOrd="0" presId="urn:microsoft.com/office/officeart/2005/8/layout/list1"/>
    <dgm:cxn modelId="{D3AC7725-3DCC-4285-B247-EE85EC0E2B37}" type="presParOf" srcId="{78FEDBE6-3EA5-4262-AAB0-9516F903723A}" destId="{26FCD0B7-766C-476A-A8AB-B68632A366AD}" srcOrd="14" destOrd="0" presId="urn:microsoft.com/office/officeart/2005/8/layout/list1"/>
    <dgm:cxn modelId="{85DD8156-3406-491F-B8B4-2E493672B29D}" type="presParOf" srcId="{78FEDBE6-3EA5-4262-AAB0-9516F903723A}" destId="{0D61E9E9-DDF6-4CF6-B000-795FD8CCD8A2}" srcOrd="15" destOrd="0" presId="urn:microsoft.com/office/officeart/2005/8/layout/list1"/>
    <dgm:cxn modelId="{4FD8E1B0-09E8-4DF4-8FA3-60D3A853071B}" type="presParOf" srcId="{78FEDBE6-3EA5-4262-AAB0-9516F903723A}" destId="{FFE2C739-B26E-4918-980F-AA1308BC0B13}" srcOrd="16" destOrd="0" presId="urn:microsoft.com/office/officeart/2005/8/layout/list1"/>
    <dgm:cxn modelId="{F80FA594-1A8D-475F-8D2E-DA574788D2AA}" type="presParOf" srcId="{FFE2C739-B26E-4918-980F-AA1308BC0B13}" destId="{0B53CA34-7A1B-4148-8517-7894C5566EFA}" srcOrd="0" destOrd="0" presId="urn:microsoft.com/office/officeart/2005/8/layout/list1"/>
    <dgm:cxn modelId="{19ECB1E3-EA3C-4A3A-AFBB-4C1EF8DB387D}" type="presParOf" srcId="{FFE2C739-B26E-4918-980F-AA1308BC0B13}" destId="{81B19F73-32F1-4724-BCE2-C2D8E85F1BDF}" srcOrd="1" destOrd="0" presId="urn:microsoft.com/office/officeart/2005/8/layout/list1"/>
    <dgm:cxn modelId="{AA05EF78-3A97-4E6A-AF61-5092E2E92298}" type="presParOf" srcId="{78FEDBE6-3EA5-4262-AAB0-9516F903723A}" destId="{BD3A6762-EC99-4DB1-A5DD-BCC017AC4F19}" srcOrd="17" destOrd="0" presId="urn:microsoft.com/office/officeart/2005/8/layout/list1"/>
    <dgm:cxn modelId="{0EE337E8-3CFF-4EFF-BEB8-0DD30AC92751}" type="presParOf" srcId="{78FEDBE6-3EA5-4262-AAB0-9516F903723A}" destId="{643F03FC-CC36-42B6-9CED-F2248E5DE6E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F77F790-4CB5-4ED4-B83E-E8B00931A83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FFBE0D2-0140-43EB-8CF4-DF8DC63B0F94}">
      <dgm:prSet/>
      <dgm:spPr/>
      <dgm:t>
        <a:bodyPr/>
        <a:lstStyle/>
        <a:p>
          <a:r>
            <a:rPr lang="en-US"/>
            <a:t>According to Joseph Kennedy, his religious beliefs required him to pray at the end of each game</a:t>
          </a:r>
        </a:p>
      </dgm:t>
    </dgm:pt>
    <dgm:pt modelId="{56C04100-F7B6-4F96-AAB2-C480105BE3EA}" type="parTrans" cxnId="{3884DE84-03CF-4509-9212-6AF602834717}">
      <dgm:prSet/>
      <dgm:spPr/>
      <dgm:t>
        <a:bodyPr/>
        <a:lstStyle/>
        <a:p>
          <a:endParaRPr lang="en-US"/>
        </a:p>
      </dgm:t>
    </dgm:pt>
    <dgm:pt modelId="{376D944E-9F94-42B8-90BC-269F2DDC24CD}" type="sibTrans" cxnId="{3884DE84-03CF-4509-9212-6AF602834717}">
      <dgm:prSet/>
      <dgm:spPr/>
      <dgm:t>
        <a:bodyPr/>
        <a:lstStyle/>
        <a:p>
          <a:endParaRPr lang="en-US"/>
        </a:p>
      </dgm:t>
    </dgm:pt>
    <dgm:pt modelId="{6C77E69B-D1C9-433B-8F49-9888A1581E52}">
      <dgm:prSet/>
      <dgm:spPr/>
      <dgm:t>
        <a:bodyPr/>
        <a:lstStyle/>
        <a:p>
          <a:r>
            <a:rPr lang="en-US"/>
            <a:t>Students eventually joined him as he kneeled and prayed for about 30 seconds at the 50-yard line</a:t>
          </a:r>
        </a:p>
      </dgm:t>
    </dgm:pt>
    <dgm:pt modelId="{AE933C55-0E10-456E-90FE-B404F934F12C}" type="parTrans" cxnId="{C2F47689-8E25-4D30-99F2-1A177E695F07}">
      <dgm:prSet/>
      <dgm:spPr/>
      <dgm:t>
        <a:bodyPr/>
        <a:lstStyle/>
        <a:p>
          <a:endParaRPr lang="en-US"/>
        </a:p>
      </dgm:t>
    </dgm:pt>
    <dgm:pt modelId="{7AB2CF28-2FAE-4C89-BF02-23F96EB020D6}" type="sibTrans" cxnId="{C2F47689-8E25-4D30-99F2-1A177E695F07}">
      <dgm:prSet/>
      <dgm:spPr/>
      <dgm:t>
        <a:bodyPr/>
        <a:lstStyle/>
        <a:p>
          <a:endParaRPr lang="en-US"/>
        </a:p>
      </dgm:t>
    </dgm:pt>
    <dgm:pt modelId="{563EFE90-1178-4762-BE14-DF39899AD74A}">
      <dgm:prSet/>
      <dgm:spPr/>
      <dgm:t>
        <a:bodyPr/>
        <a:lstStyle/>
        <a:p>
          <a:r>
            <a:rPr lang="en-US"/>
            <a:t>When the school district found out the superintendent directed Kennedy not to pray with students</a:t>
          </a:r>
        </a:p>
      </dgm:t>
    </dgm:pt>
    <dgm:pt modelId="{D47A2CF1-3D0C-4B40-ABE5-A32C3D3B7D1B}" type="parTrans" cxnId="{608FF03C-198E-4820-9D95-BF3EA6847760}">
      <dgm:prSet/>
      <dgm:spPr/>
      <dgm:t>
        <a:bodyPr/>
        <a:lstStyle/>
        <a:p>
          <a:endParaRPr lang="en-US"/>
        </a:p>
      </dgm:t>
    </dgm:pt>
    <dgm:pt modelId="{96F88F99-EBAB-45B6-89EA-75ED7C39AB70}" type="sibTrans" cxnId="{608FF03C-198E-4820-9D95-BF3EA6847760}">
      <dgm:prSet/>
      <dgm:spPr/>
      <dgm:t>
        <a:bodyPr/>
        <a:lstStyle/>
        <a:p>
          <a:endParaRPr lang="en-US"/>
        </a:p>
      </dgm:t>
    </dgm:pt>
    <dgm:pt modelId="{7ACE98B3-E2BB-46FE-87E0-FB6AD86E44F1}">
      <dgm:prSet/>
      <dgm:spPr/>
      <dgm:t>
        <a:bodyPr/>
        <a:lstStyle/>
        <a:p>
          <a:r>
            <a:rPr lang="en-US"/>
            <a:t>After widely publicizing his plan, Kennedy announced he would pray after a particular game even if students joined him</a:t>
          </a:r>
        </a:p>
      </dgm:t>
    </dgm:pt>
    <dgm:pt modelId="{FDA5FF87-CC70-45A0-9B4A-5681BC2F5D72}" type="parTrans" cxnId="{8C0B3D92-7DBD-4F46-B935-143908B434BD}">
      <dgm:prSet/>
      <dgm:spPr/>
      <dgm:t>
        <a:bodyPr/>
        <a:lstStyle/>
        <a:p>
          <a:endParaRPr lang="en-US"/>
        </a:p>
      </dgm:t>
    </dgm:pt>
    <dgm:pt modelId="{2B29EA22-450D-480E-B305-6D044AE3B841}" type="sibTrans" cxnId="{8C0B3D92-7DBD-4F46-B935-143908B434BD}">
      <dgm:prSet/>
      <dgm:spPr/>
      <dgm:t>
        <a:bodyPr/>
        <a:lstStyle/>
        <a:p>
          <a:endParaRPr lang="en-US"/>
        </a:p>
      </dgm:t>
    </dgm:pt>
    <dgm:pt modelId="{0E398421-5F31-4CE2-A3A1-58B5EEC45594}" type="pres">
      <dgm:prSet presAssocID="{6F77F790-4CB5-4ED4-B83E-E8B00931A839}" presName="linear" presStyleCnt="0">
        <dgm:presLayoutVars>
          <dgm:animLvl val="lvl"/>
          <dgm:resizeHandles val="exact"/>
        </dgm:presLayoutVars>
      </dgm:prSet>
      <dgm:spPr/>
    </dgm:pt>
    <dgm:pt modelId="{81A58831-46C8-47B2-875E-97709E2DA15A}" type="pres">
      <dgm:prSet presAssocID="{6FFBE0D2-0140-43EB-8CF4-DF8DC63B0F94}" presName="parentText" presStyleLbl="node1" presStyleIdx="0" presStyleCnt="4">
        <dgm:presLayoutVars>
          <dgm:chMax val="0"/>
          <dgm:bulletEnabled val="1"/>
        </dgm:presLayoutVars>
      </dgm:prSet>
      <dgm:spPr/>
    </dgm:pt>
    <dgm:pt modelId="{BB0FC583-0C2C-4971-839A-23AEC0C4C7C7}" type="pres">
      <dgm:prSet presAssocID="{376D944E-9F94-42B8-90BC-269F2DDC24CD}" presName="spacer" presStyleCnt="0"/>
      <dgm:spPr/>
    </dgm:pt>
    <dgm:pt modelId="{E9456D91-85DE-40C1-8B08-82880F04E176}" type="pres">
      <dgm:prSet presAssocID="{6C77E69B-D1C9-433B-8F49-9888A1581E52}" presName="parentText" presStyleLbl="node1" presStyleIdx="1" presStyleCnt="4">
        <dgm:presLayoutVars>
          <dgm:chMax val="0"/>
          <dgm:bulletEnabled val="1"/>
        </dgm:presLayoutVars>
      </dgm:prSet>
      <dgm:spPr/>
    </dgm:pt>
    <dgm:pt modelId="{7449C772-5469-4FF4-938F-9A3D1C67A4FC}" type="pres">
      <dgm:prSet presAssocID="{7AB2CF28-2FAE-4C89-BF02-23F96EB020D6}" presName="spacer" presStyleCnt="0"/>
      <dgm:spPr/>
    </dgm:pt>
    <dgm:pt modelId="{0C6A452E-2EE6-4F56-B091-67668F96C683}" type="pres">
      <dgm:prSet presAssocID="{563EFE90-1178-4762-BE14-DF39899AD74A}" presName="parentText" presStyleLbl="node1" presStyleIdx="2" presStyleCnt="4">
        <dgm:presLayoutVars>
          <dgm:chMax val="0"/>
          <dgm:bulletEnabled val="1"/>
        </dgm:presLayoutVars>
      </dgm:prSet>
      <dgm:spPr/>
    </dgm:pt>
    <dgm:pt modelId="{419C3E98-5602-4177-8A28-26055FFBDDE6}" type="pres">
      <dgm:prSet presAssocID="{96F88F99-EBAB-45B6-89EA-75ED7C39AB70}" presName="spacer" presStyleCnt="0"/>
      <dgm:spPr/>
    </dgm:pt>
    <dgm:pt modelId="{A2124430-FD9F-48E5-A45C-3538517DA438}" type="pres">
      <dgm:prSet presAssocID="{7ACE98B3-E2BB-46FE-87E0-FB6AD86E44F1}" presName="parentText" presStyleLbl="node1" presStyleIdx="3" presStyleCnt="4">
        <dgm:presLayoutVars>
          <dgm:chMax val="0"/>
          <dgm:bulletEnabled val="1"/>
        </dgm:presLayoutVars>
      </dgm:prSet>
      <dgm:spPr/>
    </dgm:pt>
  </dgm:ptLst>
  <dgm:cxnLst>
    <dgm:cxn modelId="{BCFCD407-DD48-4073-8867-0F1DE61742E8}" type="presOf" srcId="{7ACE98B3-E2BB-46FE-87E0-FB6AD86E44F1}" destId="{A2124430-FD9F-48E5-A45C-3538517DA438}" srcOrd="0" destOrd="0" presId="urn:microsoft.com/office/officeart/2005/8/layout/vList2"/>
    <dgm:cxn modelId="{608FF03C-198E-4820-9D95-BF3EA6847760}" srcId="{6F77F790-4CB5-4ED4-B83E-E8B00931A839}" destId="{563EFE90-1178-4762-BE14-DF39899AD74A}" srcOrd="2" destOrd="0" parTransId="{D47A2CF1-3D0C-4B40-ABE5-A32C3D3B7D1B}" sibTransId="{96F88F99-EBAB-45B6-89EA-75ED7C39AB70}"/>
    <dgm:cxn modelId="{B10C2C47-C709-4A36-926F-E62B04F8940B}" type="presOf" srcId="{563EFE90-1178-4762-BE14-DF39899AD74A}" destId="{0C6A452E-2EE6-4F56-B091-67668F96C683}" srcOrd="0" destOrd="0" presId="urn:microsoft.com/office/officeart/2005/8/layout/vList2"/>
    <dgm:cxn modelId="{6D89EA78-82F6-4D45-80A3-8BF6F0C6C404}" type="presOf" srcId="{6C77E69B-D1C9-433B-8F49-9888A1581E52}" destId="{E9456D91-85DE-40C1-8B08-82880F04E176}" srcOrd="0" destOrd="0" presId="urn:microsoft.com/office/officeart/2005/8/layout/vList2"/>
    <dgm:cxn modelId="{3884DE84-03CF-4509-9212-6AF602834717}" srcId="{6F77F790-4CB5-4ED4-B83E-E8B00931A839}" destId="{6FFBE0D2-0140-43EB-8CF4-DF8DC63B0F94}" srcOrd="0" destOrd="0" parTransId="{56C04100-F7B6-4F96-AAB2-C480105BE3EA}" sibTransId="{376D944E-9F94-42B8-90BC-269F2DDC24CD}"/>
    <dgm:cxn modelId="{C2F47689-8E25-4D30-99F2-1A177E695F07}" srcId="{6F77F790-4CB5-4ED4-B83E-E8B00931A839}" destId="{6C77E69B-D1C9-433B-8F49-9888A1581E52}" srcOrd="1" destOrd="0" parTransId="{AE933C55-0E10-456E-90FE-B404F934F12C}" sibTransId="{7AB2CF28-2FAE-4C89-BF02-23F96EB020D6}"/>
    <dgm:cxn modelId="{8C0B3D92-7DBD-4F46-B935-143908B434BD}" srcId="{6F77F790-4CB5-4ED4-B83E-E8B00931A839}" destId="{7ACE98B3-E2BB-46FE-87E0-FB6AD86E44F1}" srcOrd="3" destOrd="0" parTransId="{FDA5FF87-CC70-45A0-9B4A-5681BC2F5D72}" sibTransId="{2B29EA22-450D-480E-B305-6D044AE3B841}"/>
    <dgm:cxn modelId="{CA3EF696-355F-4DA0-9C8F-EB45839EB71D}" type="presOf" srcId="{6FFBE0D2-0140-43EB-8CF4-DF8DC63B0F94}" destId="{81A58831-46C8-47B2-875E-97709E2DA15A}" srcOrd="0" destOrd="0" presId="urn:microsoft.com/office/officeart/2005/8/layout/vList2"/>
    <dgm:cxn modelId="{7CD292F2-0035-4D6E-8133-B10B2A6A44FC}" type="presOf" srcId="{6F77F790-4CB5-4ED4-B83E-E8B00931A839}" destId="{0E398421-5F31-4CE2-A3A1-58B5EEC45594}" srcOrd="0" destOrd="0" presId="urn:microsoft.com/office/officeart/2005/8/layout/vList2"/>
    <dgm:cxn modelId="{27556C54-7632-4B81-A55E-3D7C19D51778}" type="presParOf" srcId="{0E398421-5F31-4CE2-A3A1-58B5EEC45594}" destId="{81A58831-46C8-47B2-875E-97709E2DA15A}" srcOrd="0" destOrd="0" presId="urn:microsoft.com/office/officeart/2005/8/layout/vList2"/>
    <dgm:cxn modelId="{CB31D9C2-9320-4C02-9D6C-982C6A8C5A86}" type="presParOf" srcId="{0E398421-5F31-4CE2-A3A1-58B5EEC45594}" destId="{BB0FC583-0C2C-4971-839A-23AEC0C4C7C7}" srcOrd="1" destOrd="0" presId="urn:microsoft.com/office/officeart/2005/8/layout/vList2"/>
    <dgm:cxn modelId="{E83FC6EC-610A-4ECD-8963-00DD567C89CB}" type="presParOf" srcId="{0E398421-5F31-4CE2-A3A1-58B5EEC45594}" destId="{E9456D91-85DE-40C1-8B08-82880F04E176}" srcOrd="2" destOrd="0" presId="urn:microsoft.com/office/officeart/2005/8/layout/vList2"/>
    <dgm:cxn modelId="{43350FE7-1721-4DF6-8C5C-BF48D82D79D7}" type="presParOf" srcId="{0E398421-5F31-4CE2-A3A1-58B5EEC45594}" destId="{7449C772-5469-4FF4-938F-9A3D1C67A4FC}" srcOrd="3" destOrd="0" presId="urn:microsoft.com/office/officeart/2005/8/layout/vList2"/>
    <dgm:cxn modelId="{472EE1FA-2509-4CB0-AA56-C2AF11BDFDEE}" type="presParOf" srcId="{0E398421-5F31-4CE2-A3A1-58B5EEC45594}" destId="{0C6A452E-2EE6-4F56-B091-67668F96C683}" srcOrd="4" destOrd="0" presId="urn:microsoft.com/office/officeart/2005/8/layout/vList2"/>
    <dgm:cxn modelId="{99C5529B-85A6-4029-82A4-B99F53FEC654}" type="presParOf" srcId="{0E398421-5F31-4CE2-A3A1-58B5EEC45594}" destId="{419C3E98-5602-4177-8A28-26055FFBDDE6}" srcOrd="5" destOrd="0" presId="urn:microsoft.com/office/officeart/2005/8/layout/vList2"/>
    <dgm:cxn modelId="{36AB6466-9773-4AAE-AB48-230E1DA6664D}" type="presParOf" srcId="{0E398421-5F31-4CE2-A3A1-58B5EEC45594}" destId="{A2124430-FD9F-48E5-A45C-3538517DA438}"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2B4F72A-0F58-4C92-8472-129D539ACC2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0D52891-13F0-4377-A3C7-305D8DDE2497}">
      <dgm:prSet/>
      <dgm:spPr/>
      <dgm:t>
        <a:bodyPr/>
        <a:lstStyle/>
        <a:p>
          <a:r>
            <a:rPr lang="en-US" dirty="0"/>
            <a:t>Kennedy claims that the two times when he prayed that lead to his contract not being renewed no students joined him (but he does admit he publicly said students could join him and they joined him on a few occasions after the district told him to stop praying with students)</a:t>
          </a:r>
        </a:p>
      </dgm:t>
    </dgm:pt>
    <dgm:pt modelId="{D2678824-5956-4E02-9BE4-7BFC5873ED30}" type="parTrans" cxnId="{8B875C32-F024-474F-B8AD-F37DAFAD1283}">
      <dgm:prSet/>
      <dgm:spPr/>
      <dgm:t>
        <a:bodyPr/>
        <a:lstStyle/>
        <a:p>
          <a:endParaRPr lang="en-US"/>
        </a:p>
      </dgm:t>
    </dgm:pt>
    <dgm:pt modelId="{5E102141-23F6-49D3-B493-B34B5CA32123}" type="sibTrans" cxnId="{8B875C32-F024-474F-B8AD-F37DAFAD1283}">
      <dgm:prSet/>
      <dgm:spPr/>
      <dgm:t>
        <a:bodyPr/>
        <a:lstStyle/>
        <a:p>
          <a:endParaRPr lang="en-US"/>
        </a:p>
      </dgm:t>
    </dgm:pt>
    <dgm:pt modelId="{775810BB-5225-40CD-AE9A-E753D7C36B4B}">
      <dgm:prSet/>
      <dgm:spPr/>
      <dgm:t>
        <a:bodyPr/>
        <a:lstStyle/>
        <a:p>
          <a:r>
            <a:rPr lang="en-US" dirty="0"/>
            <a:t>District repeated stated that it didn’t renew Kennedy over </a:t>
          </a:r>
          <a:r>
            <a:rPr lang="en-US" b="1" dirty="0"/>
            <a:t>endorsement </a:t>
          </a:r>
          <a:r>
            <a:rPr lang="en-US" dirty="0"/>
            <a:t>of religion concerns but the district now also argues it has </a:t>
          </a:r>
          <a:r>
            <a:rPr lang="en-US" b="1" dirty="0"/>
            <a:t>coercion</a:t>
          </a:r>
          <a:r>
            <a:rPr lang="en-US" dirty="0"/>
            <a:t> concerns </a:t>
          </a:r>
        </a:p>
      </dgm:t>
    </dgm:pt>
    <dgm:pt modelId="{402CAE0F-3672-4BE4-B817-548C14D3B056}" type="parTrans" cxnId="{BAE19909-2A29-4B96-9777-308CC2197F55}">
      <dgm:prSet/>
      <dgm:spPr/>
      <dgm:t>
        <a:bodyPr/>
        <a:lstStyle/>
        <a:p>
          <a:endParaRPr lang="en-US"/>
        </a:p>
      </dgm:t>
    </dgm:pt>
    <dgm:pt modelId="{D548D6E0-08E5-4E3D-B2BD-4C136B379074}" type="sibTrans" cxnId="{BAE19909-2A29-4B96-9777-308CC2197F55}">
      <dgm:prSet/>
      <dgm:spPr/>
      <dgm:t>
        <a:bodyPr/>
        <a:lstStyle/>
        <a:p>
          <a:endParaRPr lang="en-US"/>
        </a:p>
      </dgm:t>
    </dgm:pt>
    <dgm:pt modelId="{7EC7B2B3-3094-4979-ABE9-7ED2C7B2F2F1}" type="pres">
      <dgm:prSet presAssocID="{B2B4F72A-0F58-4C92-8472-129D539ACC21}" presName="linear" presStyleCnt="0">
        <dgm:presLayoutVars>
          <dgm:animLvl val="lvl"/>
          <dgm:resizeHandles val="exact"/>
        </dgm:presLayoutVars>
      </dgm:prSet>
      <dgm:spPr/>
    </dgm:pt>
    <dgm:pt modelId="{079C14C0-0B99-41FA-9C63-A6B0B30A65B2}" type="pres">
      <dgm:prSet presAssocID="{10D52891-13F0-4377-A3C7-305D8DDE2497}" presName="parentText" presStyleLbl="node1" presStyleIdx="0" presStyleCnt="2">
        <dgm:presLayoutVars>
          <dgm:chMax val="0"/>
          <dgm:bulletEnabled val="1"/>
        </dgm:presLayoutVars>
      </dgm:prSet>
      <dgm:spPr/>
    </dgm:pt>
    <dgm:pt modelId="{954179FB-8B80-41D1-9133-B64C07D3E781}" type="pres">
      <dgm:prSet presAssocID="{5E102141-23F6-49D3-B493-B34B5CA32123}" presName="spacer" presStyleCnt="0"/>
      <dgm:spPr/>
    </dgm:pt>
    <dgm:pt modelId="{BE9FE753-57F9-45A5-9D63-503F6555B781}" type="pres">
      <dgm:prSet presAssocID="{775810BB-5225-40CD-AE9A-E753D7C36B4B}" presName="parentText" presStyleLbl="node1" presStyleIdx="1" presStyleCnt="2">
        <dgm:presLayoutVars>
          <dgm:chMax val="0"/>
          <dgm:bulletEnabled val="1"/>
        </dgm:presLayoutVars>
      </dgm:prSet>
      <dgm:spPr/>
    </dgm:pt>
  </dgm:ptLst>
  <dgm:cxnLst>
    <dgm:cxn modelId="{BAE19909-2A29-4B96-9777-308CC2197F55}" srcId="{B2B4F72A-0F58-4C92-8472-129D539ACC21}" destId="{775810BB-5225-40CD-AE9A-E753D7C36B4B}" srcOrd="1" destOrd="0" parTransId="{402CAE0F-3672-4BE4-B817-548C14D3B056}" sibTransId="{D548D6E0-08E5-4E3D-B2BD-4C136B379074}"/>
    <dgm:cxn modelId="{8B875C32-F024-474F-B8AD-F37DAFAD1283}" srcId="{B2B4F72A-0F58-4C92-8472-129D539ACC21}" destId="{10D52891-13F0-4377-A3C7-305D8DDE2497}" srcOrd="0" destOrd="0" parTransId="{D2678824-5956-4E02-9BE4-7BFC5873ED30}" sibTransId="{5E102141-23F6-49D3-B493-B34B5CA32123}"/>
    <dgm:cxn modelId="{5000F66F-1B2E-4665-AE37-839A5748E286}" type="presOf" srcId="{B2B4F72A-0F58-4C92-8472-129D539ACC21}" destId="{7EC7B2B3-3094-4979-ABE9-7ED2C7B2F2F1}" srcOrd="0" destOrd="0" presId="urn:microsoft.com/office/officeart/2005/8/layout/vList2"/>
    <dgm:cxn modelId="{D3E5A651-8C25-45BB-BFB7-33EB1BD36336}" type="presOf" srcId="{10D52891-13F0-4377-A3C7-305D8DDE2497}" destId="{079C14C0-0B99-41FA-9C63-A6B0B30A65B2}" srcOrd="0" destOrd="0" presId="urn:microsoft.com/office/officeart/2005/8/layout/vList2"/>
    <dgm:cxn modelId="{FCBE48C1-0142-48DC-97FA-3CC47AC64A64}" type="presOf" srcId="{775810BB-5225-40CD-AE9A-E753D7C36B4B}" destId="{BE9FE753-57F9-45A5-9D63-503F6555B781}" srcOrd="0" destOrd="0" presId="urn:microsoft.com/office/officeart/2005/8/layout/vList2"/>
    <dgm:cxn modelId="{386B2D22-265A-4279-ABC5-543993555C57}" type="presParOf" srcId="{7EC7B2B3-3094-4979-ABE9-7ED2C7B2F2F1}" destId="{079C14C0-0B99-41FA-9C63-A6B0B30A65B2}" srcOrd="0" destOrd="0" presId="urn:microsoft.com/office/officeart/2005/8/layout/vList2"/>
    <dgm:cxn modelId="{FBEE43C6-120A-4C51-B322-A14697E21E8C}" type="presParOf" srcId="{7EC7B2B3-3094-4979-ABE9-7ED2C7B2F2F1}" destId="{954179FB-8B80-41D1-9133-B64C07D3E781}" srcOrd="1" destOrd="0" presId="urn:microsoft.com/office/officeart/2005/8/layout/vList2"/>
    <dgm:cxn modelId="{D6B9F3FE-0635-4DC9-8201-937EAB3824FC}" type="presParOf" srcId="{7EC7B2B3-3094-4979-ABE9-7ED2C7B2F2F1}" destId="{BE9FE753-57F9-45A5-9D63-503F6555B78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705FA1-FCC4-441F-95D6-63F6650280F5}"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AF014C24-53AB-49A1-9F0D-21595D592EDC}">
      <dgm:prSet/>
      <dgm:spPr/>
      <dgm:t>
        <a:bodyPr/>
        <a:lstStyle/>
        <a:p>
          <a:r>
            <a:rPr lang="en-US"/>
            <a:t>First leak—WSJ editorial board</a:t>
          </a:r>
        </a:p>
      </dgm:t>
    </dgm:pt>
    <dgm:pt modelId="{0F31AE2B-89FC-4CC0-B5B1-CD9284B71115}" type="parTrans" cxnId="{D4D23501-84E2-4D81-898D-DAC8B2CA47AF}">
      <dgm:prSet/>
      <dgm:spPr/>
      <dgm:t>
        <a:bodyPr/>
        <a:lstStyle/>
        <a:p>
          <a:endParaRPr lang="en-US"/>
        </a:p>
      </dgm:t>
    </dgm:pt>
    <dgm:pt modelId="{5616B518-1318-4E09-8DC0-D9B6BAC6BA4D}" type="sibTrans" cxnId="{D4D23501-84E2-4D81-898D-DAC8B2CA47AF}">
      <dgm:prSet phldrT="1" phldr="0"/>
      <dgm:spPr/>
      <dgm:t>
        <a:bodyPr/>
        <a:lstStyle/>
        <a:p>
          <a:r>
            <a:rPr lang="en-US"/>
            <a:t>1</a:t>
          </a:r>
        </a:p>
      </dgm:t>
    </dgm:pt>
    <dgm:pt modelId="{F3912E8B-860D-4DD7-9D57-E49CD567F546}">
      <dgm:prSet/>
      <dgm:spPr/>
      <dgm:t>
        <a:bodyPr/>
        <a:lstStyle/>
        <a:p>
          <a:r>
            <a:rPr lang="en-US" dirty="0"/>
            <a:t>Five votes to overturn R v. W </a:t>
          </a:r>
        </a:p>
      </dgm:t>
    </dgm:pt>
    <dgm:pt modelId="{DA87F78B-69B1-4155-AB52-533F2BD5D55E}" type="parTrans" cxnId="{AFC982CF-A600-4B81-8E1B-7B8C02BD6B5C}">
      <dgm:prSet/>
      <dgm:spPr/>
      <dgm:t>
        <a:bodyPr/>
        <a:lstStyle/>
        <a:p>
          <a:endParaRPr lang="en-US"/>
        </a:p>
      </dgm:t>
    </dgm:pt>
    <dgm:pt modelId="{CAB4F611-4F27-4DFA-956F-AC9404948142}" type="sibTrans" cxnId="{AFC982CF-A600-4B81-8E1B-7B8C02BD6B5C}">
      <dgm:prSet/>
      <dgm:spPr/>
      <dgm:t>
        <a:bodyPr/>
        <a:lstStyle/>
        <a:p>
          <a:endParaRPr lang="en-US"/>
        </a:p>
      </dgm:t>
    </dgm:pt>
    <dgm:pt modelId="{6E23B5EC-3AAA-4CA4-97AB-B1CF498CDC06}">
      <dgm:prSet/>
      <dgm:spPr/>
      <dgm:t>
        <a:bodyPr/>
        <a:lstStyle/>
        <a:p>
          <a:r>
            <a:rPr lang="en-US"/>
            <a:t>Roberts is trying to persuade Kavanaugh and/or Barrett to rule more narrowly</a:t>
          </a:r>
        </a:p>
      </dgm:t>
    </dgm:pt>
    <dgm:pt modelId="{D23262C1-834B-4C74-9992-0E9D2EB0A34A}" type="parTrans" cxnId="{B25DCF4D-8334-4D62-9606-AEBE3CCA3B02}">
      <dgm:prSet/>
      <dgm:spPr/>
      <dgm:t>
        <a:bodyPr/>
        <a:lstStyle/>
        <a:p>
          <a:endParaRPr lang="en-US"/>
        </a:p>
      </dgm:t>
    </dgm:pt>
    <dgm:pt modelId="{C784580F-7DB1-4AAE-9FFF-B4F4670F8672}" type="sibTrans" cxnId="{B25DCF4D-8334-4D62-9606-AEBE3CCA3B02}">
      <dgm:prSet/>
      <dgm:spPr/>
      <dgm:t>
        <a:bodyPr/>
        <a:lstStyle/>
        <a:p>
          <a:endParaRPr lang="en-US"/>
        </a:p>
      </dgm:t>
    </dgm:pt>
    <dgm:pt modelId="{20008A85-42CA-4598-807A-A1A1C2871C6A}">
      <dgm:prSet/>
      <dgm:spPr/>
      <dgm:t>
        <a:bodyPr/>
        <a:lstStyle/>
        <a:p>
          <a:r>
            <a:rPr lang="en-US"/>
            <a:t>Leaker probably a conservative trying to lock down K/B</a:t>
          </a:r>
        </a:p>
      </dgm:t>
    </dgm:pt>
    <dgm:pt modelId="{E9901F88-C9FC-4A96-91FD-C604DEBB1360}" type="parTrans" cxnId="{16A0702D-2C3D-4FC8-A491-1BA92F0E5ECE}">
      <dgm:prSet/>
      <dgm:spPr/>
      <dgm:t>
        <a:bodyPr/>
        <a:lstStyle/>
        <a:p>
          <a:endParaRPr lang="en-US"/>
        </a:p>
      </dgm:t>
    </dgm:pt>
    <dgm:pt modelId="{3780EA07-2C02-49F5-9221-7011767521D5}" type="sibTrans" cxnId="{16A0702D-2C3D-4FC8-A491-1BA92F0E5ECE}">
      <dgm:prSet/>
      <dgm:spPr/>
      <dgm:t>
        <a:bodyPr/>
        <a:lstStyle/>
        <a:p>
          <a:endParaRPr lang="en-US"/>
        </a:p>
      </dgm:t>
    </dgm:pt>
    <dgm:pt modelId="{D4992DC4-DADE-4199-B56E-9105DE11466D}">
      <dgm:prSet/>
      <dgm:spPr/>
      <dgm:t>
        <a:bodyPr/>
        <a:lstStyle/>
        <a:p>
          <a:r>
            <a:rPr lang="en-US"/>
            <a:t>Second leak—Politico </a:t>
          </a:r>
        </a:p>
      </dgm:t>
    </dgm:pt>
    <dgm:pt modelId="{2505AC26-8E58-4B3E-BF01-A1EFB89246A9}" type="parTrans" cxnId="{783D0926-3044-420D-BCFA-2B0BBA1A9F82}">
      <dgm:prSet/>
      <dgm:spPr/>
      <dgm:t>
        <a:bodyPr/>
        <a:lstStyle/>
        <a:p>
          <a:endParaRPr lang="en-US"/>
        </a:p>
      </dgm:t>
    </dgm:pt>
    <dgm:pt modelId="{91A758C3-0C21-4633-B335-101E2022F0EB}" type="sibTrans" cxnId="{783D0926-3044-420D-BCFA-2B0BBA1A9F82}">
      <dgm:prSet phldrT="2" phldr="0"/>
      <dgm:spPr/>
      <dgm:t>
        <a:bodyPr/>
        <a:lstStyle/>
        <a:p>
          <a:r>
            <a:rPr lang="en-US"/>
            <a:t>2</a:t>
          </a:r>
        </a:p>
      </dgm:t>
    </dgm:pt>
    <dgm:pt modelId="{297ACA85-E838-4F24-BF39-1C398CD6D2E1}">
      <dgm:prSet/>
      <dgm:spPr/>
      <dgm:t>
        <a:bodyPr/>
        <a:lstStyle/>
        <a:p>
          <a:r>
            <a:rPr lang="en-US"/>
            <a:t>5 votes to overturn R in Dec. those votes are current (Alito, Thomas, Gorsuch, B, and K) </a:t>
          </a:r>
        </a:p>
      </dgm:t>
    </dgm:pt>
    <dgm:pt modelId="{28800470-A230-4E87-A6D9-56F99257EB73}" type="parTrans" cxnId="{2F21DF63-B66B-4387-8EDF-CA257F83DBFE}">
      <dgm:prSet/>
      <dgm:spPr/>
      <dgm:t>
        <a:bodyPr/>
        <a:lstStyle/>
        <a:p>
          <a:endParaRPr lang="en-US"/>
        </a:p>
      </dgm:t>
    </dgm:pt>
    <dgm:pt modelId="{94C0574B-99A3-4616-8A66-2CB8A516832F}" type="sibTrans" cxnId="{2F21DF63-B66B-4387-8EDF-CA257F83DBFE}">
      <dgm:prSet/>
      <dgm:spPr/>
      <dgm:t>
        <a:bodyPr/>
        <a:lstStyle/>
        <a:p>
          <a:endParaRPr lang="en-US"/>
        </a:p>
      </dgm:t>
    </dgm:pt>
    <dgm:pt modelId="{61D96280-B1F3-4C88-9FF1-37357C538770}">
      <dgm:prSet/>
      <dgm:spPr/>
      <dgm:t>
        <a:bodyPr/>
        <a:lstStyle/>
        <a:p>
          <a:r>
            <a:rPr lang="en-US"/>
            <a:t>Leaker probably a liberal </a:t>
          </a:r>
        </a:p>
      </dgm:t>
    </dgm:pt>
    <dgm:pt modelId="{ED6DADC8-E1BB-49DD-82BD-E900326719AF}" type="parTrans" cxnId="{187515E3-977D-4BAC-B3C9-C862CCB52E37}">
      <dgm:prSet/>
      <dgm:spPr/>
      <dgm:t>
        <a:bodyPr/>
        <a:lstStyle/>
        <a:p>
          <a:endParaRPr lang="en-US"/>
        </a:p>
      </dgm:t>
    </dgm:pt>
    <dgm:pt modelId="{9D21594E-56B2-4BDC-A38B-E0D0F9871760}" type="sibTrans" cxnId="{187515E3-977D-4BAC-B3C9-C862CCB52E37}">
      <dgm:prSet/>
      <dgm:spPr/>
      <dgm:t>
        <a:bodyPr/>
        <a:lstStyle/>
        <a:p>
          <a:endParaRPr lang="en-US"/>
        </a:p>
      </dgm:t>
    </dgm:pt>
    <dgm:pt modelId="{C2903E8C-7250-4654-B5C0-0C01DA0389E4}">
      <dgm:prSet/>
      <dgm:spPr/>
      <dgm:t>
        <a:bodyPr/>
        <a:lstStyle/>
        <a:p>
          <a:r>
            <a:rPr lang="en-US"/>
            <a:t>Third leak—Politico </a:t>
          </a:r>
        </a:p>
      </dgm:t>
    </dgm:pt>
    <dgm:pt modelId="{C75CEAF1-F0A0-404F-AD20-AF2CEB11BCE6}" type="parTrans" cxnId="{05C9BB48-014F-411D-8D5E-BBDEA8BEB435}">
      <dgm:prSet/>
      <dgm:spPr/>
      <dgm:t>
        <a:bodyPr/>
        <a:lstStyle/>
        <a:p>
          <a:endParaRPr lang="en-US"/>
        </a:p>
      </dgm:t>
    </dgm:pt>
    <dgm:pt modelId="{BBB51CB3-2786-43DB-9259-DC965F3BBCCD}" type="sibTrans" cxnId="{05C9BB48-014F-411D-8D5E-BBDEA8BEB435}">
      <dgm:prSet phldrT="3" phldr="0"/>
      <dgm:spPr/>
      <dgm:t>
        <a:bodyPr/>
        <a:lstStyle/>
        <a:p>
          <a:r>
            <a:rPr lang="en-US"/>
            <a:t>3</a:t>
          </a:r>
        </a:p>
      </dgm:t>
    </dgm:pt>
    <dgm:pt modelId="{EF971554-2156-4AED-9AFE-76E04D49F89F}">
      <dgm:prSet/>
      <dgm:spPr/>
      <dgm:t>
        <a:bodyPr/>
        <a:lstStyle/>
        <a:p>
          <a:r>
            <a:rPr lang="en-US"/>
            <a:t>February draft </a:t>
          </a:r>
        </a:p>
      </dgm:t>
    </dgm:pt>
    <dgm:pt modelId="{63D7ED8C-3A04-40F0-A8AD-C3ECC7CAB631}" type="parTrans" cxnId="{5DD1A0F9-8C29-408C-A351-9211AEABF436}">
      <dgm:prSet/>
      <dgm:spPr/>
      <dgm:t>
        <a:bodyPr/>
        <a:lstStyle/>
        <a:p>
          <a:endParaRPr lang="en-US"/>
        </a:p>
      </dgm:t>
    </dgm:pt>
    <dgm:pt modelId="{11C03376-AC0B-4DDB-9216-B319FF65F7C1}" type="sibTrans" cxnId="{5DD1A0F9-8C29-408C-A351-9211AEABF436}">
      <dgm:prSet/>
      <dgm:spPr/>
      <dgm:t>
        <a:bodyPr/>
        <a:lstStyle/>
        <a:p>
          <a:endParaRPr lang="en-US"/>
        </a:p>
      </dgm:t>
    </dgm:pt>
    <dgm:pt modelId="{0E20BB1C-1F36-4EF8-8694-EEFCCFCD347C}">
      <dgm:prSet/>
      <dgm:spPr/>
      <dgm:t>
        <a:bodyPr/>
        <a:lstStyle/>
        <a:p>
          <a:r>
            <a:rPr lang="en-US" dirty="0"/>
            <a:t>Same person as other leaker to Politico?  </a:t>
          </a:r>
        </a:p>
      </dgm:t>
    </dgm:pt>
    <dgm:pt modelId="{C8CB852C-BDC6-4165-83CB-8C5C011AA290}" type="parTrans" cxnId="{776870B0-3FBE-4CE9-9AC2-CD08180FB1FB}">
      <dgm:prSet/>
      <dgm:spPr/>
      <dgm:t>
        <a:bodyPr/>
        <a:lstStyle/>
        <a:p>
          <a:endParaRPr lang="en-US"/>
        </a:p>
      </dgm:t>
    </dgm:pt>
    <dgm:pt modelId="{3C9A2610-3887-4BD3-A202-BED3E0756E80}" type="sibTrans" cxnId="{776870B0-3FBE-4CE9-9AC2-CD08180FB1FB}">
      <dgm:prSet/>
      <dgm:spPr/>
      <dgm:t>
        <a:bodyPr/>
        <a:lstStyle/>
        <a:p>
          <a:endParaRPr lang="en-US"/>
        </a:p>
      </dgm:t>
    </dgm:pt>
    <dgm:pt modelId="{498E42E4-0AA3-42FC-8F5B-17C8CB390828}">
      <dgm:prSet/>
      <dgm:spPr/>
      <dgm:t>
        <a:bodyPr/>
        <a:lstStyle/>
        <a:p>
          <a:r>
            <a:rPr lang="en-US" dirty="0"/>
            <a:t>By now there are subsequent drafts</a:t>
          </a:r>
        </a:p>
      </dgm:t>
    </dgm:pt>
    <dgm:pt modelId="{B2D4F3AB-ECF7-493A-804D-E401445A7C86}" type="parTrans" cxnId="{384EB292-37AF-4495-8D95-D8C3A9067550}">
      <dgm:prSet/>
      <dgm:spPr/>
    </dgm:pt>
    <dgm:pt modelId="{0BBB6152-D8BE-4AAC-BB8F-7CA7806E7E9F}" type="sibTrans" cxnId="{384EB292-37AF-4495-8D95-D8C3A9067550}">
      <dgm:prSet/>
      <dgm:spPr/>
    </dgm:pt>
    <dgm:pt modelId="{24472846-3BA1-450C-B6BB-A0B1FD86A814}">
      <dgm:prSet/>
      <dgm:spPr/>
      <dgm:t>
        <a:bodyPr/>
        <a:lstStyle/>
        <a:p>
          <a:r>
            <a:rPr lang="en-US" dirty="0"/>
            <a:t>We don’t know who joined Alito’s draft </a:t>
          </a:r>
        </a:p>
      </dgm:t>
    </dgm:pt>
    <dgm:pt modelId="{71482822-AA2E-41A0-89AF-E41BB7316056}" type="parTrans" cxnId="{5FAC79C2-75EC-46E7-8B78-9643C96E431C}">
      <dgm:prSet/>
      <dgm:spPr/>
    </dgm:pt>
    <dgm:pt modelId="{D4A56BB2-5515-4147-8876-AA3E0EBDC741}" type="sibTrans" cxnId="{5FAC79C2-75EC-46E7-8B78-9643C96E431C}">
      <dgm:prSet/>
      <dgm:spPr/>
    </dgm:pt>
    <dgm:pt modelId="{1929A4D4-0A28-4A60-959F-542E79545412}" type="pres">
      <dgm:prSet presAssocID="{38705FA1-FCC4-441F-95D6-63F6650280F5}" presName="Name0" presStyleCnt="0">
        <dgm:presLayoutVars>
          <dgm:animLvl val="lvl"/>
          <dgm:resizeHandles val="exact"/>
        </dgm:presLayoutVars>
      </dgm:prSet>
      <dgm:spPr/>
    </dgm:pt>
    <dgm:pt modelId="{C538F00D-E017-4D2B-8460-08A08B7EA96F}" type="pres">
      <dgm:prSet presAssocID="{AF014C24-53AB-49A1-9F0D-21595D592EDC}" presName="compositeNode" presStyleCnt="0">
        <dgm:presLayoutVars>
          <dgm:bulletEnabled val="1"/>
        </dgm:presLayoutVars>
      </dgm:prSet>
      <dgm:spPr/>
    </dgm:pt>
    <dgm:pt modelId="{5FE8B799-D773-4DB4-B532-6BE95F2E129A}" type="pres">
      <dgm:prSet presAssocID="{AF014C24-53AB-49A1-9F0D-21595D592EDC}" presName="bgRect" presStyleLbl="bgAccFollowNode1" presStyleIdx="0" presStyleCnt="3"/>
      <dgm:spPr/>
    </dgm:pt>
    <dgm:pt modelId="{6C288030-4B95-447F-9DAF-0B7F20BD0CDC}" type="pres">
      <dgm:prSet presAssocID="{5616B518-1318-4E09-8DC0-D9B6BAC6BA4D}" presName="sibTransNodeCircle" presStyleLbl="alignNode1" presStyleIdx="0" presStyleCnt="6">
        <dgm:presLayoutVars>
          <dgm:chMax val="0"/>
          <dgm:bulletEnabled/>
        </dgm:presLayoutVars>
      </dgm:prSet>
      <dgm:spPr/>
    </dgm:pt>
    <dgm:pt modelId="{89DD7E30-1653-45CD-BC38-E793358DE33A}" type="pres">
      <dgm:prSet presAssocID="{AF014C24-53AB-49A1-9F0D-21595D592EDC}" presName="bottomLine" presStyleLbl="alignNode1" presStyleIdx="1" presStyleCnt="6">
        <dgm:presLayoutVars/>
      </dgm:prSet>
      <dgm:spPr/>
    </dgm:pt>
    <dgm:pt modelId="{5DF2C325-6756-434C-A250-0B437F20D28F}" type="pres">
      <dgm:prSet presAssocID="{AF014C24-53AB-49A1-9F0D-21595D592EDC}" presName="nodeText" presStyleLbl="bgAccFollowNode1" presStyleIdx="0" presStyleCnt="3">
        <dgm:presLayoutVars>
          <dgm:bulletEnabled val="1"/>
        </dgm:presLayoutVars>
      </dgm:prSet>
      <dgm:spPr/>
    </dgm:pt>
    <dgm:pt modelId="{B0092C1C-E2EE-4559-BD06-D48DA08E1BC6}" type="pres">
      <dgm:prSet presAssocID="{5616B518-1318-4E09-8DC0-D9B6BAC6BA4D}" presName="sibTrans" presStyleCnt="0"/>
      <dgm:spPr/>
    </dgm:pt>
    <dgm:pt modelId="{D4C06255-F4D3-46ED-989A-91E2717181C9}" type="pres">
      <dgm:prSet presAssocID="{D4992DC4-DADE-4199-B56E-9105DE11466D}" presName="compositeNode" presStyleCnt="0">
        <dgm:presLayoutVars>
          <dgm:bulletEnabled val="1"/>
        </dgm:presLayoutVars>
      </dgm:prSet>
      <dgm:spPr/>
    </dgm:pt>
    <dgm:pt modelId="{2E8CF1F5-C4CA-4692-9ABB-65CFFFC68CB0}" type="pres">
      <dgm:prSet presAssocID="{D4992DC4-DADE-4199-B56E-9105DE11466D}" presName="bgRect" presStyleLbl="bgAccFollowNode1" presStyleIdx="1" presStyleCnt="3"/>
      <dgm:spPr/>
    </dgm:pt>
    <dgm:pt modelId="{B86C159B-0C85-4CCC-98C0-E732D1D93F77}" type="pres">
      <dgm:prSet presAssocID="{91A758C3-0C21-4633-B335-101E2022F0EB}" presName="sibTransNodeCircle" presStyleLbl="alignNode1" presStyleIdx="2" presStyleCnt="6">
        <dgm:presLayoutVars>
          <dgm:chMax val="0"/>
          <dgm:bulletEnabled/>
        </dgm:presLayoutVars>
      </dgm:prSet>
      <dgm:spPr/>
    </dgm:pt>
    <dgm:pt modelId="{4D7BAF5A-13DA-414D-81DC-1721540EA211}" type="pres">
      <dgm:prSet presAssocID="{D4992DC4-DADE-4199-B56E-9105DE11466D}" presName="bottomLine" presStyleLbl="alignNode1" presStyleIdx="3" presStyleCnt="6">
        <dgm:presLayoutVars/>
      </dgm:prSet>
      <dgm:spPr/>
    </dgm:pt>
    <dgm:pt modelId="{E8F445CC-259A-4825-A266-C2FEE0622D46}" type="pres">
      <dgm:prSet presAssocID="{D4992DC4-DADE-4199-B56E-9105DE11466D}" presName="nodeText" presStyleLbl="bgAccFollowNode1" presStyleIdx="1" presStyleCnt="3">
        <dgm:presLayoutVars>
          <dgm:bulletEnabled val="1"/>
        </dgm:presLayoutVars>
      </dgm:prSet>
      <dgm:spPr/>
    </dgm:pt>
    <dgm:pt modelId="{2ABB1816-3EE0-435D-991D-58BB790BFC53}" type="pres">
      <dgm:prSet presAssocID="{91A758C3-0C21-4633-B335-101E2022F0EB}" presName="sibTrans" presStyleCnt="0"/>
      <dgm:spPr/>
    </dgm:pt>
    <dgm:pt modelId="{D72C514C-C560-472C-A650-006230DAFB56}" type="pres">
      <dgm:prSet presAssocID="{C2903E8C-7250-4654-B5C0-0C01DA0389E4}" presName="compositeNode" presStyleCnt="0">
        <dgm:presLayoutVars>
          <dgm:bulletEnabled val="1"/>
        </dgm:presLayoutVars>
      </dgm:prSet>
      <dgm:spPr/>
    </dgm:pt>
    <dgm:pt modelId="{43753536-2F18-4817-B080-3256483C622A}" type="pres">
      <dgm:prSet presAssocID="{C2903E8C-7250-4654-B5C0-0C01DA0389E4}" presName="bgRect" presStyleLbl="bgAccFollowNode1" presStyleIdx="2" presStyleCnt="3"/>
      <dgm:spPr/>
    </dgm:pt>
    <dgm:pt modelId="{4373FC66-0814-4047-ACA1-64278FFE5522}" type="pres">
      <dgm:prSet presAssocID="{BBB51CB3-2786-43DB-9259-DC965F3BBCCD}" presName="sibTransNodeCircle" presStyleLbl="alignNode1" presStyleIdx="4" presStyleCnt="6">
        <dgm:presLayoutVars>
          <dgm:chMax val="0"/>
          <dgm:bulletEnabled/>
        </dgm:presLayoutVars>
      </dgm:prSet>
      <dgm:spPr/>
    </dgm:pt>
    <dgm:pt modelId="{DD09C67D-F67C-45A5-ABE4-CAA776A952E5}" type="pres">
      <dgm:prSet presAssocID="{C2903E8C-7250-4654-B5C0-0C01DA0389E4}" presName="bottomLine" presStyleLbl="alignNode1" presStyleIdx="5" presStyleCnt="6">
        <dgm:presLayoutVars/>
      </dgm:prSet>
      <dgm:spPr/>
    </dgm:pt>
    <dgm:pt modelId="{279ABFF9-6AFB-4F77-B54C-84A7DB174051}" type="pres">
      <dgm:prSet presAssocID="{C2903E8C-7250-4654-B5C0-0C01DA0389E4}" presName="nodeText" presStyleLbl="bgAccFollowNode1" presStyleIdx="2" presStyleCnt="3">
        <dgm:presLayoutVars>
          <dgm:bulletEnabled val="1"/>
        </dgm:presLayoutVars>
      </dgm:prSet>
      <dgm:spPr/>
    </dgm:pt>
  </dgm:ptLst>
  <dgm:cxnLst>
    <dgm:cxn modelId="{D4D23501-84E2-4D81-898D-DAC8B2CA47AF}" srcId="{38705FA1-FCC4-441F-95D6-63F6650280F5}" destId="{AF014C24-53AB-49A1-9F0D-21595D592EDC}" srcOrd="0" destOrd="0" parTransId="{0F31AE2B-89FC-4CC0-B5B1-CD9284B71115}" sibTransId="{5616B518-1318-4E09-8DC0-D9B6BAC6BA4D}"/>
    <dgm:cxn modelId="{9ADD4013-52ED-4B0E-A129-2E49130D51AF}" type="presOf" srcId="{F3912E8B-860D-4DD7-9D57-E49CD567F546}" destId="{5DF2C325-6756-434C-A250-0B437F20D28F}" srcOrd="0" destOrd="1" presId="urn:microsoft.com/office/officeart/2016/7/layout/BasicLinearProcessNumbered"/>
    <dgm:cxn modelId="{1E2CDC16-7905-4AA5-8A6F-F634C4BFCB15}" type="presOf" srcId="{24472846-3BA1-450C-B6BB-A0B1FD86A814}" destId="{279ABFF9-6AFB-4F77-B54C-84A7DB174051}" srcOrd="0" destOrd="4" presId="urn:microsoft.com/office/officeart/2016/7/layout/BasicLinearProcessNumbered"/>
    <dgm:cxn modelId="{73662D25-5120-464B-AB31-65A13FADF2E0}" type="presOf" srcId="{91A758C3-0C21-4633-B335-101E2022F0EB}" destId="{B86C159B-0C85-4CCC-98C0-E732D1D93F77}" srcOrd="0" destOrd="0" presId="urn:microsoft.com/office/officeart/2016/7/layout/BasicLinearProcessNumbered"/>
    <dgm:cxn modelId="{783D0926-3044-420D-BCFA-2B0BBA1A9F82}" srcId="{38705FA1-FCC4-441F-95D6-63F6650280F5}" destId="{D4992DC4-DADE-4199-B56E-9105DE11466D}" srcOrd="1" destOrd="0" parTransId="{2505AC26-8E58-4B3E-BF01-A1EFB89246A9}" sibTransId="{91A758C3-0C21-4633-B335-101E2022F0EB}"/>
    <dgm:cxn modelId="{16A0702D-2C3D-4FC8-A491-1BA92F0E5ECE}" srcId="{AF014C24-53AB-49A1-9F0D-21595D592EDC}" destId="{20008A85-42CA-4598-807A-A1A1C2871C6A}" srcOrd="2" destOrd="0" parTransId="{E9901F88-C9FC-4A96-91FD-C604DEBB1360}" sibTransId="{3780EA07-2C02-49F5-9221-7011767521D5}"/>
    <dgm:cxn modelId="{F2346D32-68B6-45CD-A592-C72F4AF652CF}" type="presOf" srcId="{6E23B5EC-3AAA-4CA4-97AB-B1CF498CDC06}" destId="{5DF2C325-6756-434C-A250-0B437F20D28F}" srcOrd="0" destOrd="2" presId="urn:microsoft.com/office/officeart/2016/7/layout/BasicLinearProcessNumbered"/>
    <dgm:cxn modelId="{09921736-5067-45CA-B3CF-A8B37FCEF533}" type="presOf" srcId="{498E42E4-0AA3-42FC-8F5B-17C8CB390828}" destId="{279ABFF9-6AFB-4F77-B54C-84A7DB174051}" srcOrd="0" destOrd="3" presId="urn:microsoft.com/office/officeart/2016/7/layout/BasicLinearProcessNumbered"/>
    <dgm:cxn modelId="{2F21DF63-B66B-4387-8EDF-CA257F83DBFE}" srcId="{D4992DC4-DADE-4199-B56E-9105DE11466D}" destId="{297ACA85-E838-4F24-BF39-1C398CD6D2E1}" srcOrd="0" destOrd="0" parTransId="{28800470-A230-4E87-A6D9-56F99257EB73}" sibTransId="{94C0574B-99A3-4616-8A66-2CB8A516832F}"/>
    <dgm:cxn modelId="{73087F64-43F2-4310-846F-0C830FA05408}" type="presOf" srcId="{AF014C24-53AB-49A1-9F0D-21595D592EDC}" destId="{5DF2C325-6756-434C-A250-0B437F20D28F}" srcOrd="1" destOrd="0" presId="urn:microsoft.com/office/officeart/2016/7/layout/BasicLinearProcessNumbered"/>
    <dgm:cxn modelId="{05C9BB48-014F-411D-8D5E-BBDEA8BEB435}" srcId="{38705FA1-FCC4-441F-95D6-63F6650280F5}" destId="{C2903E8C-7250-4654-B5C0-0C01DA0389E4}" srcOrd="2" destOrd="0" parTransId="{C75CEAF1-F0A0-404F-AD20-AF2CEB11BCE6}" sibTransId="{BBB51CB3-2786-43DB-9259-DC965F3BBCCD}"/>
    <dgm:cxn modelId="{B25DCF4D-8334-4D62-9606-AEBE3CCA3B02}" srcId="{AF014C24-53AB-49A1-9F0D-21595D592EDC}" destId="{6E23B5EC-3AAA-4CA4-97AB-B1CF498CDC06}" srcOrd="1" destOrd="0" parTransId="{D23262C1-834B-4C74-9992-0E9D2EB0A34A}" sibTransId="{C784580F-7DB1-4AAE-9FFF-B4F4670F8672}"/>
    <dgm:cxn modelId="{2A07674E-9CF8-44C1-B45D-B51EEB06E7F9}" type="presOf" srcId="{D4992DC4-DADE-4199-B56E-9105DE11466D}" destId="{2E8CF1F5-C4CA-4692-9ABB-65CFFFC68CB0}" srcOrd="0" destOrd="0" presId="urn:microsoft.com/office/officeart/2016/7/layout/BasicLinearProcessNumbered"/>
    <dgm:cxn modelId="{54897270-DFE5-448F-93CE-D362A9389E3D}" type="presOf" srcId="{BBB51CB3-2786-43DB-9259-DC965F3BBCCD}" destId="{4373FC66-0814-4047-ACA1-64278FFE5522}" srcOrd="0" destOrd="0" presId="urn:microsoft.com/office/officeart/2016/7/layout/BasicLinearProcessNumbered"/>
    <dgm:cxn modelId="{B5732955-E8E6-42B7-9249-7AB3A5A9AEDA}" type="presOf" srcId="{20008A85-42CA-4598-807A-A1A1C2871C6A}" destId="{5DF2C325-6756-434C-A250-0B437F20D28F}" srcOrd="0" destOrd="3" presId="urn:microsoft.com/office/officeart/2016/7/layout/BasicLinearProcessNumbered"/>
    <dgm:cxn modelId="{02872385-A781-4480-9498-45455C7C182C}" type="presOf" srcId="{C2903E8C-7250-4654-B5C0-0C01DA0389E4}" destId="{43753536-2F18-4817-B080-3256483C622A}" srcOrd="0" destOrd="0" presId="urn:microsoft.com/office/officeart/2016/7/layout/BasicLinearProcessNumbered"/>
    <dgm:cxn modelId="{C8156589-BD6B-4210-A42E-127E23988FB4}" type="presOf" srcId="{EF971554-2156-4AED-9AFE-76E04D49F89F}" destId="{279ABFF9-6AFB-4F77-B54C-84A7DB174051}" srcOrd="0" destOrd="1" presId="urn:microsoft.com/office/officeart/2016/7/layout/BasicLinearProcessNumbered"/>
    <dgm:cxn modelId="{ED2CB98D-CC46-4A35-87F6-BFD1E83FCD42}" type="presOf" srcId="{5616B518-1318-4E09-8DC0-D9B6BAC6BA4D}" destId="{6C288030-4B95-447F-9DAF-0B7F20BD0CDC}" srcOrd="0" destOrd="0" presId="urn:microsoft.com/office/officeart/2016/7/layout/BasicLinearProcessNumbered"/>
    <dgm:cxn modelId="{895A498E-A67F-4FC5-8C32-B13E952364FF}" type="presOf" srcId="{0E20BB1C-1F36-4EF8-8694-EEFCCFCD347C}" destId="{279ABFF9-6AFB-4F77-B54C-84A7DB174051}" srcOrd="0" destOrd="2" presId="urn:microsoft.com/office/officeart/2016/7/layout/BasicLinearProcessNumbered"/>
    <dgm:cxn modelId="{384EB292-37AF-4495-8D95-D8C3A9067550}" srcId="{C2903E8C-7250-4654-B5C0-0C01DA0389E4}" destId="{498E42E4-0AA3-42FC-8F5B-17C8CB390828}" srcOrd="2" destOrd="0" parTransId="{B2D4F3AB-ECF7-493A-804D-E401445A7C86}" sibTransId="{0BBB6152-D8BE-4AAC-BB8F-7CA7806E7E9F}"/>
    <dgm:cxn modelId="{776870B0-3FBE-4CE9-9AC2-CD08180FB1FB}" srcId="{C2903E8C-7250-4654-B5C0-0C01DA0389E4}" destId="{0E20BB1C-1F36-4EF8-8694-EEFCCFCD347C}" srcOrd="1" destOrd="0" parTransId="{C8CB852C-BDC6-4165-83CB-8C5C011AA290}" sibTransId="{3C9A2610-3887-4BD3-A202-BED3E0756E80}"/>
    <dgm:cxn modelId="{852A9AB7-F986-4C4A-8DD3-968CD2B74FDD}" type="presOf" srcId="{61D96280-B1F3-4C88-9FF1-37357C538770}" destId="{E8F445CC-259A-4825-A266-C2FEE0622D46}" srcOrd="0" destOrd="2" presId="urn:microsoft.com/office/officeart/2016/7/layout/BasicLinearProcessNumbered"/>
    <dgm:cxn modelId="{50F631B9-43B5-43C4-B830-FBC25230FCC7}" type="presOf" srcId="{D4992DC4-DADE-4199-B56E-9105DE11466D}" destId="{E8F445CC-259A-4825-A266-C2FEE0622D46}" srcOrd="1" destOrd="0" presId="urn:microsoft.com/office/officeart/2016/7/layout/BasicLinearProcessNumbered"/>
    <dgm:cxn modelId="{5FAC79C2-75EC-46E7-8B78-9643C96E431C}" srcId="{C2903E8C-7250-4654-B5C0-0C01DA0389E4}" destId="{24472846-3BA1-450C-B6BB-A0B1FD86A814}" srcOrd="3" destOrd="0" parTransId="{71482822-AA2E-41A0-89AF-E41BB7316056}" sibTransId="{D4A56BB2-5515-4147-8876-AA3E0EBDC741}"/>
    <dgm:cxn modelId="{CA995CC5-DEB0-48DF-B531-36AEE38BFC7C}" type="presOf" srcId="{38705FA1-FCC4-441F-95D6-63F6650280F5}" destId="{1929A4D4-0A28-4A60-959F-542E79545412}" srcOrd="0" destOrd="0" presId="urn:microsoft.com/office/officeart/2016/7/layout/BasicLinearProcessNumbered"/>
    <dgm:cxn modelId="{AFC982CF-A600-4B81-8E1B-7B8C02BD6B5C}" srcId="{AF014C24-53AB-49A1-9F0D-21595D592EDC}" destId="{F3912E8B-860D-4DD7-9D57-E49CD567F546}" srcOrd="0" destOrd="0" parTransId="{DA87F78B-69B1-4155-AB52-533F2BD5D55E}" sibTransId="{CAB4F611-4F27-4DFA-956F-AC9404948142}"/>
    <dgm:cxn modelId="{DB014DD8-4D8B-4845-9901-713115922320}" type="presOf" srcId="{C2903E8C-7250-4654-B5C0-0C01DA0389E4}" destId="{279ABFF9-6AFB-4F77-B54C-84A7DB174051}" srcOrd="1" destOrd="0" presId="urn:microsoft.com/office/officeart/2016/7/layout/BasicLinearProcessNumbered"/>
    <dgm:cxn modelId="{187515E3-977D-4BAC-B3C9-C862CCB52E37}" srcId="{D4992DC4-DADE-4199-B56E-9105DE11466D}" destId="{61D96280-B1F3-4C88-9FF1-37357C538770}" srcOrd="1" destOrd="0" parTransId="{ED6DADC8-E1BB-49DD-82BD-E900326719AF}" sibTransId="{9D21594E-56B2-4BDC-A38B-E0D0F9871760}"/>
    <dgm:cxn modelId="{AD387AEC-6DF0-49FB-B16C-7EC9157B351F}" type="presOf" srcId="{AF014C24-53AB-49A1-9F0D-21595D592EDC}" destId="{5FE8B799-D773-4DB4-B532-6BE95F2E129A}" srcOrd="0" destOrd="0" presId="urn:microsoft.com/office/officeart/2016/7/layout/BasicLinearProcessNumbered"/>
    <dgm:cxn modelId="{5DD1A0F9-8C29-408C-A351-9211AEABF436}" srcId="{C2903E8C-7250-4654-B5C0-0C01DA0389E4}" destId="{EF971554-2156-4AED-9AFE-76E04D49F89F}" srcOrd="0" destOrd="0" parTransId="{63D7ED8C-3A04-40F0-A8AD-C3ECC7CAB631}" sibTransId="{11C03376-AC0B-4DDB-9216-B319FF65F7C1}"/>
    <dgm:cxn modelId="{9692A7F9-56E9-4BBB-BCF1-6B59A4AB9661}" type="presOf" srcId="{297ACA85-E838-4F24-BF39-1C398CD6D2E1}" destId="{E8F445CC-259A-4825-A266-C2FEE0622D46}" srcOrd="0" destOrd="1" presId="urn:microsoft.com/office/officeart/2016/7/layout/BasicLinearProcessNumbered"/>
    <dgm:cxn modelId="{1CBE55F9-BD1F-4699-823E-A35BBE7FCABC}" type="presParOf" srcId="{1929A4D4-0A28-4A60-959F-542E79545412}" destId="{C538F00D-E017-4D2B-8460-08A08B7EA96F}" srcOrd="0" destOrd="0" presId="urn:microsoft.com/office/officeart/2016/7/layout/BasicLinearProcessNumbered"/>
    <dgm:cxn modelId="{DF995DC4-7050-43F7-8DE0-A6EBFCE7A63F}" type="presParOf" srcId="{C538F00D-E017-4D2B-8460-08A08B7EA96F}" destId="{5FE8B799-D773-4DB4-B532-6BE95F2E129A}" srcOrd="0" destOrd="0" presId="urn:microsoft.com/office/officeart/2016/7/layout/BasicLinearProcessNumbered"/>
    <dgm:cxn modelId="{71A8D7DA-9812-4E82-B79A-93DD7B44AB5F}" type="presParOf" srcId="{C538F00D-E017-4D2B-8460-08A08B7EA96F}" destId="{6C288030-4B95-447F-9DAF-0B7F20BD0CDC}" srcOrd="1" destOrd="0" presId="urn:microsoft.com/office/officeart/2016/7/layout/BasicLinearProcessNumbered"/>
    <dgm:cxn modelId="{9BE2128E-2FC9-4220-B10A-F351D4982015}" type="presParOf" srcId="{C538F00D-E017-4D2B-8460-08A08B7EA96F}" destId="{89DD7E30-1653-45CD-BC38-E793358DE33A}" srcOrd="2" destOrd="0" presId="urn:microsoft.com/office/officeart/2016/7/layout/BasicLinearProcessNumbered"/>
    <dgm:cxn modelId="{D9A45767-024A-4EA6-AAED-714996B5A14F}" type="presParOf" srcId="{C538F00D-E017-4D2B-8460-08A08B7EA96F}" destId="{5DF2C325-6756-434C-A250-0B437F20D28F}" srcOrd="3" destOrd="0" presId="urn:microsoft.com/office/officeart/2016/7/layout/BasicLinearProcessNumbered"/>
    <dgm:cxn modelId="{FBFB5F6F-CC9C-4F4F-8D49-46669C1BAA2B}" type="presParOf" srcId="{1929A4D4-0A28-4A60-959F-542E79545412}" destId="{B0092C1C-E2EE-4559-BD06-D48DA08E1BC6}" srcOrd="1" destOrd="0" presId="urn:microsoft.com/office/officeart/2016/7/layout/BasicLinearProcessNumbered"/>
    <dgm:cxn modelId="{2B1F48C1-2596-4C51-BB10-D1454F59794F}" type="presParOf" srcId="{1929A4D4-0A28-4A60-959F-542E79545412}" destId="{D4C06255-F4D3-46ED-989A-91E2717181C9}" srcOrd="2" destOrd="0" presId="urn:microsoft.com/office/officeart/2016/7/layout/BasicLinearProcessNumbered"/>
    <dgm:cxn modelId="{DB6396B7-7247-484D-8FC9-B2EF110C950A}" type="presParOf" srcId="{D4C06255-F4D3-46ED-989A-91E2717181C9}" destId="{2E8CF1F5-C4CA-4692-9ABB-65CFFFC68CB0}" srcOrd="0" destOrd="0" presId="urn:microsoft.com/office/officeart/2016/7/layout/BasicLinearProcessNumbered"/>
    <dgm:cxn modelId="{F7283D05-8313-4BB9-B3BE-9F63608E8F7E}" type="presParOf" srcId="{D4C06255-F4D3-46ED-989A-91E2717181C9}" destId="{B86C159B-0C85-4CCC-98C0-E732D1D93F77}" srcOrd="1" destOrd="0" presId="urn:microsoft.com/office/officeart/2016/7/layout/BasicLinearProcessNumbered"/>
    <dgm:cxn modelId="{CDD3BCDE-63D6-4DE5-A6AE-365E5CBD97CF}" type="presParOf" srcId="{D4C06255-F4D3-46ED-989A-91E2717181C9}" destId="{4D7BAF5A-13DA-414D-81DC-1721540EA211}" srcOrd="2" destOrd="0" presId="urn:microsoft.com/office/officeart/2016/7/layout/BasicLinearProcessNumbered"/>
    <dgm:cxn modelId="{04814F21-8315-40B7-A654-D3263F98A3E7}" type="presParOf" srcId="{D4C06255-F4D3-46ED-989A-91E2717181C9}" destId="{E8F445CC-259A-4825-A266-C2FEE0622D46}" srcOrd="3" destOrd="0" presId="urn:microsoft.com/office/officeart/2016/7/layout/BasicLinearProcessNumbered"/>
    <dgm:cxn modelId="{C24C7CEA-8E76-464B-9886-8A9012DFAAE1}" type="presParOf" srcId="{1929A4D4-0A28-4A60-959F-542E79545412}" destId="{2ABB1816-3EE0-435D-991D-58BB790BFC53}" srcOrd="3" destOrd="0" presId="urn:microsoft.com/office/officeart/2016/7/layout/BasicLinearProcessNumbered"/>
    <dgm:cxn modelId="{0928C2DA-0CA3-4318-8690-35B70653552D}" type="presParOf" srcId="{1929A4D4-0A28-4A60-959F-542E79545412}" destId="{D72C514C-C560-472C-A650-006230DAFB56}" srcOrd="4" destOrd="0" presId="urn:microsoft.com/office/officeart/2016/7/layout/BasicLinearProcessNumbered"/>
    <dgm:cxn modelId="{84010BAE-A039-41AF-B557-40D986D8E8E9}" type="presParOf" srcId="{D72C514C-C560-472C-A650-006230DAFB56}" destId="{43753536-2F18-4817-B080-3256483C622A}" srcOrd="0" destOrd="0" presId="urn:microsoft.com/office/officeart/2016/7/layout/BasicLinearProcessNumbered"/>
    <dgm:cxn modelId="{9DA8B89A-DCA3-4CAB-AFFE-54EF46A776FB}" type="presParOf" srcId="{D72C514C-C560-472C-A650-006230DAFB56}" destId="{4373FC66-0814-4047-ACA1-64278FFE5522}" srcOrd="1" destOrd="0" presId="urn:microsoft.com/office/officeart/2016/7/layout/BasicLinearProcessNumbered"/>
    <dgm:cxn modelId="{10D954CC-A5F3-4E1B-8A83-F388D5C88BB0}" type="presParOf" srcId="{D72C514C-C560-472C-A650-006230DAFB56}" destId="{DD09C67D-F67C-45A5-ABE4-CAA776A952E5}" srcOrd="2" destOrd="0" presId="urn:microsoft.com/office/officeart/2016/7/layout/BasicLinearProcessNumbered"/>
    <dgm:cxn modelId="{987F83EE-6A01-47DB-B529-9E1564F7C50F}" type="presParOf" srcId="{D72C514C-C560-472C-A650-006230DAFB56}" destId="{279ABFF9-6AFB-4F77-B54C-84A7DB17405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0D06664-8160-4776-A798-F65A82F1FF0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B12185A-7680-47D5-88A5-6A2406847D81}">
      <dgm:prSet/>
      <dgm:spPr/>
      <dgm:t>
        <a:bodyPr/>
        <a:lstStyle/>
        <a:p>
          <a:r>
            <a:rPr lang="en-US" dirty="0"/>
            <a:t>SCOTUS has long held for public employee’s speech to be protected by the First Amendment the public employee must be speaking</a:t>
          </a:r>
          <a:r>
            <a:rPr lang="en-US" b="1" dirty="0"/>
            <a:t> as a private citizen</a:t>
          </a:r>
          <a:endParaRPr lang="en-US" dirty="0"/>
        </a:p>
      </dgm:t>
    </dgm:pt>
    <dgm:pt modelId="{024FDDC7-B380-4130-8DC8-2963DC4B05DC}" type="parTrans" cxnId="{E1B46C66-D328-41F1-9F50-88341F5E4DBA}">
      <dgm:prSet/>
      <dgm:spPr/>
      <dgm:t>
        <a:bodyPr/>
        <a:lstStyle/>
        <a:p>
          <a:endParaRPr lang="en-US"/>
        </a:p>
      </dgm:t>
    </dgm:pt>
    <dgm:pt modelId="{0DDF3AA1-47FD-445F-8473-0F2D8245AFD8}" type="sibTrans" cxnId="{E1B46C66-D328-41F1-9F50-88341F5E4DBA}">
      <dgm:prSet/>
      <dgm:spPr/>
      <dgm:t>
        <a:bodyPr/>
        <a:lstStyle/>
        <a:p>
          <a:endParaRPr lang="en-US"/>
        </a:p>
      </dgm:t>
    </dgm:pt>
    <dgm:pt modelId="{6EE9DEF9-3C29-493A-804A-8452B8B4BCAB}">
      <dgm:prSet/>
      <dgm:spPr/>
      <dgm:t>
        <a:bodyPr/>
        <a:lstStyle/>
        <a:p>
          <a:r>
            <a:rPr lang="en-US" i="1" dirty="0"/>
            <a:t>Garcetti v. Ceballos </a:t>
          </a:r>
          <a:r>
            <a:rPr lang="en-US" dirty="0"/>
            <a:t>(2006): if speech is pursuant to an employee’s </a:t>
          </a:r>
          <a:r>
            <a:rPr lang="en-US" b="1" dirty="0"/>
            <a:t>job duties </a:t>
          </a:r>
          <a:r>
            <a:rPr lang="en-US" dirty="0"/>
            <a:t>it isn’t protected by the First Amendment as it is public employee speech not private citizen speech  </a:t>
          </a:r>
        </a:p>
      </dgm:t>
    </dgm:pt>
    <dgm:pt modelId="{C07F8F75-B736-4976-947D-8D807D19CE02}" type="parTrans" cxnId="{B5BCD88A-9AD9-4952-98D9-F45C874E36D6}">
      <dgm:prSet/>
      <dgm:spPr/>
      <dgm:t>
        <a:bodyPr/>
        <a:lstStyle/>
        <a:p>
          <a:endParaRPr lang="en-US"/>
        </a:p>
      </dgm:t>
    </dgm:pt>
    <dgm:pt modelId="{8FB247DE-CA22-4E17-BE0F-60EC700BBC4C}" type="sibTrans" cxnId="{B5BCD88A-9AD9-4952-98D9-F45C874E36D6}">
      <dgm:prSet/>
      <dgm:spPr/>
      <dgm:t>
        <a:bodyPr/>
        <a:lstStyle/>
        <a:p>
          <a:endParaRPr lang="en-US"/>
        </a:p>
      </dgm:t>
    </dgm:pt>
    <dgm:pt modelId="{152AAE9E-DB6F-4C0C-A429-9A28980E43D9}">
      <dgm:prSet/>
      <dgm:spPr/>
      <dgm:t>
        <a:bodyPr/>
        <a:lstStyle/>
        <a:p>
          <a:r>
            <a:rPr lang="en-US" dirty="0"/>
            <a:t>Is Kennedy’s speech private speech or public employee speech? Even private speech can be regulated under </a:t>
          </a:r>
          <a:r>
            <a:rPr lang="en-US" i="1" dirty="0"/>
            <a:t>Pickering… </a:t>
          </a:r>
        </a:p>
      </dgm:t>
    </dgm:pt>
    <dgm:pt modelId="{2FEBE3D6-D3BD-4BBD-8C71-DB3DEE2B7527}" type="parTrans" cxnId="{54B6D4C7-4D76-4EFD-8C2E-81C9D19BB9B8}">
      <dgm:prSet/>
      <dgm:spPr/>
      <dgm:t>
        <a:bodyPr/>
        <a:lstStyle/>
        <a:p>
          <a:endParaRPr lang="en-US"/>
        </a:p>
      </dgm:t>
    </dgm:pt>
    <dgm:pt modelId="{502BEB77-684F-4A8F-BFE2-B97571CD4C7A}" type="sibTrans" cxnId="{54B6D4C7-4D76-4EFD-8C2E-81C9D19BB9B8}">
      <dgm:prSet/>
      <dgm:spPr/>
      <dgm:t>
        <a:bodyPr/>
        <a:lstStyle/>
        <a:p>
          <a:endParaRPr lang="en-US"/>
        </a:p>
      </dgm:t>
    </dgm:pt>
    <dgm:pt modelId="{97EE7473-4CAE-4875-93D5-470C3A29EEBE}" type="pres">
      <dgm:prSet presAssocID="{E0D06664-8160-4776-A798-F65A82F1FF09}" presName="linear" presStyleCnt="0">
        <dgm:presLayoutVars>
          <dgm:animLvl val="lvl"/>
          <dgm:resizeHandles val="exact"/>
        </dgm:presLayoutVars>
      </dgm:prSet>
      <dgm:spPr/>
    </dgm:pt>
    <dgm:pt modelId="{A48C8A4E-2D49-4F71-AFDB-0A693FD07C2E}" type="pres">
      <dgm:prSet presAssocID="{8B12185A-7680-47D5-88A5-6A2406847D81}" presName="parentText" presStyleLbl="node1" presStyleIdx="0" presStyleCnt="3">
        <dgm:presLayoutVars>
          <dgm:chMax val="0"/>
          <dgm:bulletEnabled val="1"/>
        </dgm:presLayoutVars>
      </dgm:prSet>
      <dgm:spPr/>
    </dgm:pt>
    <dgm:pt modelId="{514C6FA4-0A1C-4312-A3EC-7B705365BDEE}" type="pres">
      <dgm:prSet presAssocID="{0DDF3AA1-47FD-445F-8473-0F2D8245AFD8}" presName="spacer" presStyleCnt="0"/>
      <dgm:spPr/>
    </dgm:pt>
    <dgm:pt modelId="{7619786D-DDB8-45D5-B29E-025E1D2D6BB8}" type="pres">
      <dgm:prSet presAssocID="{6EE9DEF9-3C29-493A-804A-8452B8B4BCAB}" presName="parentText" presStyleLbl="node1" presStyleIdx="1" presStyleCnt="3">
        <dgm:presLayoutVars>
          <dgm:chMax val="0"/>
          <dgm:bulletEnabled val="1"/>
        </dgm:presLayoutVars>
      </dgm:prSet>
      <dgm:spPr/>
    </dgm:pt>
    <dgm:pt modelId="{87F0C9AB-566A-4516-B1FA-5F930025EB78}" type="pres">
      <dgm:prSet presAssocID="{8FB247DE-CA22-4E17-BE0F-60EC700BBC4C}" presName="spacer" presStyleCnt="0"/>
      <dgm:spPr/>
    </dgm:pt>
    <dgm:pt modelId="{019C1C3D-7399-4209-A2FD-1E0054DF2BB6}" type="pres">
      <dgm:prSet presAssocID="{152AAE9E-DB6F-4C0C-A429-9A28980E43D9}" presName="parentText" presStyleLbl="node1" presStyleIdx="2" presStyleCnt="3" custLinFactNeighborX="0">
        <dgm:presLayoutVars>
          <dgm:chMax val="0"/>
          <dgm:bulletEnabled val="1"/>
        </dgm:presLayoutVars>
      </dgm:prSet>
      <dgm:spPr/>
    </dgm:pt>
  </dgm:ptLst>
  <dgm:cxnLst>
    <dgm:cxn modelId="{D00CAC05-2233-4AFD-A481-4287A7585D27}" type="presOf" srcId="{8B12185A-7680-47D5-88A5-6A2406847D81}" destId="{A48C8A4E-2D49-4F71-AFDB-0A693FD07C2E}" srcOrd="0" destOrd="0" presId="urn:microsoft.com/office/officeart/2005/8/layout/vList2"/>
    <dgm:cxn modelId="{E1B46C66-D328-41F1-9F50-88341F5E4DBA}" srcId="{E0D06664-8160-4776-A798-F65A82F1FF09}" destId="{8B12185A-7680-47D5-88A5-6A2406847D81}" srcOrd="0" destOrd="0" parTransId="{024FDDC7-B380-4130-8DC8-2963DC4B05DC}" sibTransId="{0DDF3AA1-47FD-445F-8473-0F2D8245AFD8}"/>
    <dgm:cxn modelId="{6EF0C66A-42C2-412F-97DD-DC506B914C32}" type="presOf" srcId="{6EE9DEF9-3C29-493A-804A-8452B8B4BCAB}" destId="{7619786D-DDB8-45D5-B29E-025E1D2D6BB8}" srcOrd="0" destOrd="0" presId="urn:microsoft.com/office/officeart/2005/8/layout/vList2"/>
    <dgm:cxn modelId="{46F66757-ABC3-4243-9AC4-1F13AE75AD79}" type="presOf" srcId="{E0D06664-8160-4776-A798-F65A82F1FF09}" destId="{97EE7473-4CAE-4875-93D5-470C3A29EEBE}" srcOrd="0" destOrd="0" presId="urn:microsoft.com/office/officeart/2005/8/layout/vList2"/>
    <dgm:cxn modelId="{B5BCD88A-9AD9-4952-98D9-F45C874E36D6}" srcId="{E0D06664-8160-4776-A798-F65A82F1FF09}" destId="{6EE9DEF9-3C29-493A-804A-8452B8B4BCAB}" srcOrd="1" destOrd="0" parTransId="{C07F8F75-B736-4976-947D-8D807D19CE02}" sibTransId="{8FB247DE-CA22-4E17-BE0F-60EC700BBC4C}"/>
    <dgm:cxn modelId="{0211B5B3-1D28-4D74-B12E-3BC8EE8DF52B}" type="presOf" srcId="{152AAE9E-DB6F-4C0C-A429-9A28980E43D9}" destId="{019C1C3D-7399-4209-A2FD-1E0054DF2BB6}" srcOrd="0" destOrd="0" presId="urn:microsoft.com/office/officeart/2005/8/layout/vList2"/>
    <dgm:cxn modelId="{54B6D4C7-4D76-4EFD-8C2E-81C9D19BB9B8}" srcId="{E0D06664-8160-4776-A798-F65A82F1FF09}" destId="{152AAE9E-DB6F-4C0C-A429-9A28980E43D9}" srcOrd="2" destOrd="0" parTransId="{2FEBE3D6-D3BD-4BBD-8C71-DB3DEE2B7527}" sibTransId="{502BEB77-684F-4A8F-BFE2-B97571CD4C7A}"/>
    <dgm:cxn modelId="{26E7A64E-8B1E-401F-880D-97D53C2C93E2}" type="presParOf" srcId="{97EE7473-4CAE-4875-93D5-470C3A29EEBE}" destId="{A48C8A4E-2D49-4F71-AFDB-0A693FD07C2E}" srcOrd="0" destOrd="0" presId="urn:microsoft.com/office/officeart/2005/8/layout/vList2"/>
    <dgm:cxn modelId="{525C3CC4-3AA8-4724-8951-C310C06BF55E}" type="presParOf" srcId="{97EE7473-4CAE-4875-93D5-470C3A29EEBE}" destId="{514C6FA4-0A1C-4312-A3EC-7B705365BDEE}" srcOrd="1" destOrd="0" presId="urn:microsoft.com/office/officeart/2005/8/layout/vList2"/>
    <dgm:cxn modelId="{812A73A7-2119-4EC1-AF56-5932A4C8641F}" type="presParOf" srcId="{97EE7473-4CAE-4875-93D5-470C3A29EEBE}" destId="{7619786D-DDB8-45D5-B29E-025E1D2D6BB8}" srcOrd="2" destOrd="0" presId="urn:microsoft.com/office/officeart/2005/8/layout/vList2"/>
    <dgm:cxn modelId="{CC5BF93C-F759-4548-AE1B-4724E9E4C8D5}" type="presParOf" srcId="{97EE7473-4CAE-4875-93D5-470C3A29EEBE}" destId="{87F0C9AB-566A-4516-B1FA-5F930025EB78}" srcOrd="3" destOrd="0" presId="urn:microsoft.com/office/officeart/2005/8/layout/vList2"/>
    <dgm:cxn modelId="{C1E80005-5691-4E70-9A99-D23BA66C3279}" type="presParOf" srcId="{97EE7473-4CAE-4875-93D5-470C3A29EEBE}" destId="{019C1C3D-7399-4209-A2FD-1E0054DF2BB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3B1A4D1-CF25-43C3-B728-CDBE0B1424F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273DEA8-70A5-4C64-96DC-3C18515CC7FD}">
      <dgm:prSet/>
      <dgm:spPr/>
      <dgm:t>
        <a:bodyPr/>
        <a:lstStyle/>
        <a:p>
          <a:r>
            <a:rPr lang="en-US"/>
            <a:t>That when an employee commandeers his or her job to pursue a personal agenda the employee is not engaging in private speech </a:t>
          </a:r>
        </a:p>
      </dgm:t>
    </dgm:pt>
    <dgm:pt modelId="{E7D9BD2A-208A-4C01-B476-479B43795B16}" type="parTrans" cxnId="{303964DD-C9D2-4252-8E5C-8F3936084BD6}">
      <dgm:prSet/>
      <dgm:spPr/>
      <dgm:t>
        <a:bodyPr/>
        <a:lstStyle/>
        <a:p>
          <a:endParaRPr lang="en-US"/>
        </a:p>
      </dgm:t>
    </dgm:pt>
    <dgm:pt modelId="{A25836A9-55E8-4D53-9020-4849EC69A44A}" type="sibTrans" cxnId="{303964DD-C9D2-4252-8E5C-8F3936084BD6}">
      <dgm:prSet/>
      <dgm:spPr/>
      <dgm:t>
        <a:bodyPr/>
        <a:lstStyle/>
        <a:p>
          <a:endParaRPr lang="en-US"/>
        </a:p>
      </dgm:t>
    </dgm:pt>
    <dgm:pt modelId="{9021F191-1F4C-4641-B92B-3C95FE96D6B9}">
      <dgm:prSet/>
      <dgm:spPr/>
      <dgm:t>
        <a:bodyPr/>
        <a:lstStyle/>
        <a:p>
          <a:r>
            <a:rPr lang="en-US" dirty="0"/>
            <a:t>Lower courts applying </a:t>
          </a:r>
          <a:r>
            <a:rPr lang="en-US" i="1" dirty="0"/>
            <a:t>Garcetti</a:t>
          </a:r>
          <a:r>
            <a:rPr lang="en-US" dirty="0"/>
            <a:t>, however, have encountered more nuanced fact patterns, where the relevant employee speech occurs on the job in a context generally aligned with—though “not necessarily required by”—the employee’s job duties. </a:t>
          </a:r>
        </a:p>
      </dgm:t>
    </dgm:pt>
    <dgm:pt modelId="{8206205E-8120-494F-87BB-F27CE97A115B}" type="parTrans" cxnId="{345B20CE-07FD-4C61-8B25-4354BB21CB4D}">
      <dgm:prSet/>
      <dgm:spPr/>
      <dgm:t>
        <a:bodyPr/>
        <a:lstStyle/>
        <a:p>
          <a:endParaRPr lang="en-US"/>
        </a:p>
      </dgm:t>
    </dgm:pt>
    <dgm:pt modelId="{BAC96737-3501-44C7-9BAB-0783DACB10AC}" type="sibTrans" cxnId="{345B20CE-07FD-4C61-8B25-4354BB21CB4D}">
      <dgm:prSet/>
      <dgm:spPr/>
      <dgm:t>
        <a:bodyPr/>
        <a:lstStyle/>
        <a:p>
          <a:endParaRPr lang="en-US"/>
        </a:p>
      </dgm:t>
    </dgm:pt>
    <dgm:pt modelId="{99856C92-D358-4B54-887A-867BC419E706}">
      <dgm:prSet/>
      <dgm:spPr/>
      <dgm:t>
        <a:bodyPr/>
        <a:lstStyle/>
        <a:p>
          <a:r>
            <a:rPr lang="en-US"/>
            <a:t>Only Justices Sotomayor and Breyer seemed convinced at oral argument </a:t>
          </a:r>
        </a:p>
      </dgm:t>
    </dgm:pt>
    <dgm:pt modelId="{8221998B-FD73-4ED6-8174-87C1035689BA}" type="parTrans" cxnId="{4E233BB1-06B9-44E8-B92F-B0155B328A56}">
      <dgm:prSet/>
      <dgm:spPr/>
      <dgm:t>
        <a:bodyPr/>
        <a:lstStyle/>
        <a:p>
          <a:endParaRPr lang="en-US"/>
        </a:p>
      </dgm:t>
    </dgm:pt>
    <dgm:pt modelId="{198E4F68-F9DE-4A4F-8774-499C0A5D867A}" type="sibTrans" cxnId="{4E233BB1-06B9-44E8-B92F-B0155B328A56}">
      <dgm:prSet/>
      <dgm:spPr/>
      <dgm:t>
        <a:bodyPr/>
        <a:lstStyle/>
        <a:p>
          <a:endParaRPr lang="en-US"/>
        </a:p>
      </dgm:t>
    </dgm:pt>
    <dgm:pt modelId="{8EB5C76F-5996-4E58-B495-7E1F4B2C3F9E}" type="pres">
      <dgm:prSet presAssocID="{F3B1A4D1-CF25-43C3-B728-CDBE0B1424F2}" presName="linear" presStyleCnt="0">
        <dgm:presLayoutVars>
          <dgm:animLvl val="lvl"/>
          <dgm:resizeHandles val="exact"/>
        </dgm:presLayoutVars>
      </dgm:prSet>
      <dgm:spPr/>
    </dgm:pt>
    <dgm:pt modelId="{36FBD52A-0508-4E6C-A64B-AEA9C25E20FB}" type="pres">
      <dgm:prSet presAssocID="{3273DEA8-70A5-4C64-96DC-3C18515CC7FD}" presName="parentText" presStyleLbl="node1" presStyleIdx="0" presStyleCnt="2">
        <dgm:presLayoutVars>
          <dgm:chMax val="0"/>
          <dgm:bulletEnabled val="1"/>
        </dgm:presLayoutVars>
      </dgm:prSet>
      <dgm:spPr/>
    </dgm:pt>
    <dgm:pt modelId="{BC100470-96C9-4A48-955A-D754B95E4E2F}" type="pres">
      <dgm:prSet presAssocID="{3273DEA8-70A5-4C64-96DC-3C18515CC7FD}" presName="childText" presStyleLbl="revTx" presStyleIdx="0" presStyleCnt="1">
        <dgm:presLayoutVars>
          <dgm:bulletEnabled val="1"/>
        </dgm:presLayoutVars>
      </dgm:prSet>
      <dgm:spPr/>
    </dgm:pt>
    <dgm:pt modelId="{9705BD5B-66A8-4CBC-A2C6-236462778665}" type="pres">
      <dgm:prSet presAssocID="{99856C92-D358-4B54-887A-867BC419E706}" presName="parentText" presStyleLbl="node1" presStyleIdx="1" presStyleCnt="2">
        <dgm:presLayoutVars>
          <dgm:chMax val="0"/>
          <dgm:bulletEnabled val="1"/>
        </dgm:presLayoutVars>
      </dgm:prSet>
      <dgm:spPr/>
    </dgm:pt>
  </dgm:ptLst>
  <dgm:cxnLst>
    <dgm:cxn modelId="{1CDC4816-8282-4F7A-BDBA-F92BE9C559F5}" type="presOf" srcId="{F3B1A4D1-CF25-43C3-B728-CDBE0B1424F2}" destId="{8EB5C76F-5996-4E58-B495-7E1F4B2C3F9E}" srcOrd="0" destOrd="0" presId="urn:microsoft.com/office/officeart/2005/8/layout/vList2"/>
    <dgm:cxn modelId="{906B6B3A-E9B0-4CF4-9F1C-04846190E722}" type="presOf" srcId="{3273DEA8-70A5-4C64-96DC-3C18515CC7FD}" destId="{36FBD52A-0508-4E6C-A64B-AEA9C25E20FB}" srcOrd="0" destOrd="0" presId="urn:microsoft.com/office/officeart/2005/8/layout/vList2"/>
    <dgm:cxn modelId="{B6CC724F-5354-43D6-9341-A385968B7CB8}" type="presOf" srcId="{99856C92-D358-4B54-887A-867BC419E706}" destId="{9705BD5B-66A8-4CBC-A2C6-236462778665}" srcOrd="0" destOrd="0" presId="urn:microsoft.com/office/officeart/2005/8/layout/vList2"/>
    <dgm:cxn modelId="{8439B87D-E5F0-45EA-AA25-7E0006393EAD}" type="presOf" srcId="{9021F191-1F4C-4641-B92B-3C95FE96D6B9}" destId="{BC100470-96C9-4A48-955A-D754B95E4E2F}" srcOrd="0" destOrd="0" presId="urn:microsoft.com/office/officeart/2005/8/layout/vList2"/>
    <dgm:cxn modelId="{4E233BB1-06B9-44E8-B92F-B0155B328A56}" srcId="{F3B1A4D1-CF25-43C3-B728-CDBE0B1424F2}" destId="{99856C92-D358-4B54-887A-867BC419E706}" srcOrd="1" destOrd="0" parTransId="{8221998B-FD73-4ED6-8174-87C1035689BA}" sibTransId="{198E4F68-F9DE-4A4F-8774-499C0A5D867A}"/>
    <dgm:cxn modelId="{345B20CE-07FD-4C61-8B25-4354BB21CB4D}" srcId="{3273DEA8-70A5-4C64-96DC-3C18515CC7FD}" destId="{9021F191-1F4C-4641-B92B-3C95FE96D6B9}" srcOrd="0" destOrd="0" parTransId="{8206205E-8120-494F-87BB-F27CE97A115B}" sibTransId="{BAC96737-3501-44C7-9BAB-0783DACB10AC}"/>
    <dgm:cxn modelId="{303964DD-C9D2-4252-8E5C-8F3936084BD6}" srcId="{F3B1A4D1-CF25-43C3-B728-CDBE0B1424F2}" destId="{3273DEA8-70A5-4C64-96DC-3C18515CC7FD}" srcOrd="0" destOrd="0" parTransId="{E7D9BD2A-208A-4C01-B476-479B43795B16}" sibTransId="{A25836A9-55E8-4D53-9020-4849EC69A44A}"/>
    <dgm:cxn modelId="{D1C2056F-987C-4410-9DD3-9242E5127599}" type="presParOf" srcId="{8EB5C76F-5996-4E58-B495-7E1F4B2C3F9E}" destId="{36FBD52A-0508-4E6C-A64B-AEA9C25E20FB}" srcOrd="0" destOrd="0" presId="urn:microsoft.com/office/officeart/2005/8/layout/vList2"/>
    <dgm:cxn modelId="{7AB56FA6-043F-4410-B392-0D6AB789E218}" type="presParOf" srcId="{8EB5C76F-5996-4E58-B495-7E1F4B2C3F9E}" destId="{BC100470-96C9-4A48-955A-D754B95E4E2F}" srcOrd="1" destOrd="0" presId="urn:microsoft.com/office/officeart/2005/8/layout/vList2"/>
    <dgm:cxn modelId="{EF1D0B21-A497-4D02-9EB6-00B5C67C3AEA}" type="presParOf" srcId="{8EB5C76F-5996-4E58-B495-7E1F4B2C3F9E}" destId="{9705BD5B-66A8-4CBC-A2C6-23646277866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51B410A-3A87-4DAE-831F-18E80C5E857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192FED3-5A0F-478A-9315-5E8FF54589BF}">
      <dgm:prSet/>
      <dgm:spPr/>
      <dgm:t>
        <a:bodyPr/>
        <a:lstStyle/>
        <a:p>
          <a:r>
            <a:rPr lang="en-US" i="1"/>
            <a:t>Pickering</a:t>
          </a:r>
          <a:r>
            <a:rPr lang="en-US"/>
            <a:t> balances the employee’s interest, “as a citizen, in commenting upon matters of public concern and the interest of the State, as an employer, in promoting the efficiency of the public services it performs through its employees” 	</a:t>
          </a:r>
        </a:p>
      </dgm:t>
    </dgm:pt>
    <dgm:pt modelId="{B20ACFE5-A4E9-4447-BAD5-A03A3EE8F706}" type="parTrans" cxnId="{B02A650C-BCC5-43AE-BD9F-277359310AA5}">
      <dgm:prSet/>
      <dgm:spPr/>
      <dgm:t>
        <a:bodyPr/>
        <a:lstStyle/>
        <a:p>
          <a:endParaRPr lang="en-US"/>
        </a:p>
      </dgm:t>
    </dgm:pt>
    <dgm:pt modelId="{06596DFA-6E85-49B1-81DC-A75E2183DC55}" type="sibTrans" cxnId="{B02A650C-BCC5-43AE-BD9F-277359310AA5}">
      <dgm:prSet/>
      <dgm:spPr/>
      <dgm:t>
        <a:bodyPr/>
        <a:lstStyle/>
        <a:p>
          <a:endParaRPr lang="en-US"/>
        </a:p>
      </dgm:t>
    </dgm:pt>
    <dgm:pt modelId="{3FD5E409-57C3-417B-8624-DDC76435D94F}">
      <dgm:prSet/>
      <dgm:spPr/>
      <dgm:t>
        <a:bodyPr/>
        <a:lstStyle/>
        <a:p>
          <a:r>
            <a:rPr lang="en-US"/>
            <a:t>Easy win for the district </a:t>
          </a:r>
        </a:p>
      </dgm:t>
    </dgm:pt>
    <dgm:pt modelId="{F1B384AF-8614-4768-9CA3-65AB0E14FCC9}" type="parTrans" cxnId="{C02F387D-FA7D-4CE2-9C2B-E2931F5BAB63}">
      <dgm:prSet/>
      <dgm:spPr/>
      <dgm:t>
        <a:bodyPr/>
        <a:lstStyle/>
        <a:p>
          <a:endParaRPr lang="en-US"/>
        </a:p>
      </dgm:t>
    </dgm:pt>
    <dgm:pt modelId="{DD761035-4F9C-4868-817A-BBCE95699328}" type="sibTrans" cxnId="{C02F387D-FA7D-4CE2-9C2B-E2931F5BAB63}">
      <dgm:prSet/>
      <dgm:spPr/>
      <dgm:t>
        <a:bodyPr/>
        <a:lstStyle/>
        <a:p>
          <a:endParaRPr lang="en-US"/>
        </a:p>
      </dgm:t>
    </dgm:pt>
    <dgm:pt modelId="{9C17993C-AE1C-4552-908E-341E17372A07}">
      <dgm:prSet/>
      <dgm:spPr/>
      <dgm:t>
        <a:bodyPr/>
        <a:lstStyle/>
        <a:p>
          <a:r>
            <a:rPr lang="en-US"/>
            <a:t>Ninth Circuit ruled in favor of the district under an Establishment Clause endorsement analysis</a:t>
          </a:r>
        </a:p>
      </dgm:t>
    </dgm:pt>
    <dgm:pt modelId="{E9CBB11B-C72B-4426-A03D-13B1F3535067}" type="parTrans" cxnId="{B95E4695-2465-4673-B367-D63DC587F477}">
      <dgm:prSet/>
      <dgm:spPr/>
      <dgm:t>
        <a:bodyPr/>
        <a:lstStyle/>
        <a:p>
          <a:endParaRPr lang="en-US"/>
        </a:p>
      </dgm:t>
    </dgm:pt>
    <dgm:pt modelId="{BDF8F83F-F9CA-4B0E-9542-3812D515382A}" type="sibTrans" cxnId="{B95E4695-2465-4673-B367-D63DC587F477}">
      <dgm:prSet/>
      <dgm:spPr/>
      <dgm:t>
        <a:bodyPr/>
        <a:lstStyle/>
        <a:p>
          <a:endParaRPr lang="en-US"/>
        </a:p>
      </dgm:t>
    </dgm:pt>
    <dgm:pt modelId="{DEB821C6-FC28-45B4-999C-8C5D3AF27070}">
      <dgm:prSet/>
      <dgm:spPr/>
      <dgm:t>
        <a:bodyPr/>
        <a:lstStyle/>
        <a:p>
          <a:r>
            <a:rPr lang="en-US"/>
            <a:t>Per the Ninth Circuit an objective observer would know “Kennedy actively sought support from the community in a manner that encouraged individuals to rush the field to join him and resulted in a conspicuous prayer circle that included students.” “Viewing this scene, an objective observer could reach </a:t>
          </a:r>
          <a:r>
            <a:rPr lang="en-US" i="1"/>
            <a:t>no other conclusion</a:t>
          </a:r>
          <a:r>
            <a:rPr lang="en-US"/>
            <a:t> than [the school district] endorsed Kennedy's religious activity by not stopping the practice” </a:t>
          </a:r>
        </a:p>
      </dgm:t>
    </dgm:pt>
    <dgm:pt modelId="{1A703822-5FC4-43FA-B698-81A751E54814}" type="parTrans" cxnId="{EC99E469-1BD5-4A9B-9AAA-D0D4C1E998FB}">
      <dgm:prSet/>
      <dgm:spPr/>
      <dgm:t>
        <a:bodyPr/>
        <a:lstStyle/>
        <a:p>
          <a:endParaRPr lang="en-US"/>
        </a:p>
      </dgm:t>
    </dgm:pt>
    <dgm:pt modelId="{E49CEC80-2EEB-4A4B-9AEF-2CBDFC76F4AA}" type="sibTrans" cxnId="{EC99E469-1BD5-4A9B-9AAA-D0D4C1E998FB}">
      <dgm:prSet/>
      <dgm:spPr/>
      <dgm:t>
        <a:bodyPr/>
        <a:lstStyle/>
        <a:p>
          <a:endParaRPr lang="en-US"/>
        </a:p>
      </dgm:t>
    </dgm:pt>
    <dgm:pt modelId="{03EB62B4-0BC7-4E85-973C-C0305635DC86}">
      <dgm:prSet/>
      <dgm:spPr/>
      <dgm:t>
        <a:bodyPr/>
        <a:lstStyle/>
        <a:p>
          <a:r>
            <a:rPr lang="en-US" dirty="0"/>
            <a:t>SCOTUS wasn’t interested in the endorsement analysis; might accept coercion </a:t>
          </a:r>
        </a:p>
      </dgm:t>
    </dgm:pt>
    <dgm:pt modelId="{2C641F5D-5476-4191-BB81-C9723F007203}" type="parTrans" cxnId="{9A79E335-FD98-44B6-AC72-8B5EF40187CE}">
      <dgm:prSet/>
      <dgm:spPr/>
      <dgm:t>
        <a:bodyPr/>
        <a:lstStyle/>
        <a:p>
          <a:endParaRPr lang="en-US"/>
        </a:p>
      </dgm:t>
    </dgm:pt>
    <dgm:pt modelId="{D9171B6F-5A3C-4D6C-A828-CAD49FB10A0D}" type="sibTrans" cxnId="{9A79E335-FD98-44B6-AC72-8B5EF40187CE}">
      <dgm:prSet/>
      <dgm:spPr/>
      <dgm:t>
        <a:bodyPr/>
        <a:lstStyle/>
        <a:p>
          <a:endParaRPr lang="en-US"/>
        </a:p>
      </dgm:t>
    </dgm:pt>
    <dgm:pt modelId="{70D4ADDC-7E16-4058-B891-ADF3289208A1}" type="pres">
      <dgm:prSet presAssocID="{351B410A-3A87-4DAE-831F-18E80C5E857F}" presName="linear" presStyleCnt="0">
        <dgm:presLayoutVars>
          <dgm:animLvl val="lvl"/>
          <dgm:resizeHandles val="exact"/>
        </dgm:presLayoutVars>
      </dgm:prSet>
      <dgm:spPr/>
    </dgm:pt>
    <dgm:pt modelId="{78DB83D5-8632-42D1-AF21-B59299ACE9B8}" type="pres">
      <dgm:prSet presAssocID="{A192FED3-5A0F-478A-9315-5E8FF54589BF}" presName="parentText" presStyleLbl="node1" presStyleIdx="0" presStyleCnt="3">
        <dgm:presLayoutVars>
          <dgm:chMax val="0"/>
          <dgm:bulletEnabled val="1"/>
        </dgm:presLayoutVars>
      </dgm:prSet>
      <dgm:spPr/>
    </dgm:pt>
    <dgm:pt modelId="{B0D38150-D4AA-4E65-A6F3-DD61E8554380}" type="pres">
      <dgm:prSet presAssocID="{A192FED3-5A0F-478A-9315-5E8FF54589BF}" presName="childText" presStyleLbl="revTx" presStyleIdx="0" presStyleCnt="2">
        <dgm:presLayoutVars>
          <dgm:bulletEnabled val="1"/>
        </dgm:presLayoutVars>
      </dgm:prSet>
      <dgm:spPr/>
    </dgm:pt>
    <dgm:pt modelId="{13330B75-8E79-46D5-B3C9-764A111E3B27}" type="pres">
      <dgm:prSet presAssocID="{9C17993C-AE1C-4552-908E-341E17372A07}" presName="parentText" presStyleLbl="node1" presStyleIdx="1" presStyleCnt="3">
        <dgm:presLayoutVars>
          <dgm:chMax val="0"/>
          <dgm:bulletEnabled val="1"/>
        </dgm:presLayoutVars>
      </dgm:prSet>
      <dgm:spPr/>
    </dgm:pt>
    <dgm:pt modelId="{598EA744-D112-450A-9B02-C9B370B0EC72}" type="pres">
      <dgm:prSet presAssocID="{9C17993C-AE1C-4552-908E-341E17372A07}" presName="childText" presStyleLbl="revTx" presStyleIdx="1" presStyleCnt="2">
        <dgm:presLayoutVars>
          <dgm:bulletEnabled val="1"/>
        </dgm:presLayoutVars>
      </dgm:prSet>
      <dgm:spPr/>
    </dgm:pt>
    <dgm:pt modelId="{A00D991F-1ADD-4763-A2AC-A34DD78F8EEE}" type="pres">
      <dgm:prSet presAssocID="{03EB62B4-0BC7-4E85-973C-C0305635DC86}" presName="parentText" presStyleLbl="node1" presStyleIdx="2" presStyleCnt="3">
        <dgm:presLayoutVars>
          <dgm:chMax val="0"/>
          <dgm:bulletEnabled val="1"/>
        </dgm:presLayoutVars>
      </dgm:prSet>
      <dgm:spPr/>
    </dgm:pt>
  </dgm:ptLst>
  <dgm:cxnLst>
    <dgm:cxn modelId="{B02A650C-BCC5-43AE-BD9F-277359310AA5}" srcId="{351B410A-3A87-4DAE-831F-18E80C5E857F}" destId="{A192FED3-5A0F-478A-9315-5E8FF54589BF}" srcOrd="0" destOrd="0" parTransId="{B20ACFE5-A4E9-4447-BAD5-A03A3EE8F706}" sibTransId="{06596DFA-6E85-49B1-81DC-A75E2183DC55}"/>
    <dgm:cxn modelId="{0D302B21-AB37-4B01-B4F6-88E94B3C6B5A}" type="presOf" srcId="{DEB821C6-FC28-45B4-999C-8C5D3AF27070}" destId="{598EA744-D112-450A-9B02-C9B370B0EC72}" srcOrd="0" destOrd="0" presId="urn:microsoft.com/office/officeart/2005/8/layout/vList2"/>
    <dgm:cxn modelId="{E69FF731-A533-4287-B97A-57A0D91CD3AA}" type="presOf" srcId="{9C17993C-AE1C-4552-908E-341E17372A07}" destId="{13330B75-8E79-46D5-B3C9-764A111E3B27}" srcOrd="0" destOrd="0" presId="urn:microsoft.com/office/officeart/2005/8/layout/vList2"/>
    <dgm:cxn modelId="{9A79E335-FD98-44B6-AC72-8B5EF40187CE}" srcId="{351B410A-3A87-4DAE-831F-18E80C5E857F}" destId="{03EB62B4-0BC7-4E85-973C-C0305635DC86}" srcOrd="2" destOrd="0" parTransId="{2C641F5D-5476-4191-BB81-C9723F007203}" sibTransId="{D9171B6F-5A3C-4D6C-A828-CAD49FB10A0D}"/>
    <dgm:cxn modelId="{EC99E469-1BD5-4A9B-9AAA-D0D4C1E998FB}" srcId="{9C17993C-AE1C-4552-908E-341E17372A07}" destId="{DEB821C6-FC28-45B4-999C-8C5D3AF27070}" srcOrd="0" destOrd="0" parTransId="{1A703822-5FC4-43FA-B698-81A751E54814}" sibTransId="{E49CEC80-2EEB-4A4B-9AEF-2CBDFC76F4AA}"/>
    <dgm:cxn modelId="{C02F387D-FA7D-4CE2-9C2B-E2931F5BAB63}" srcId="{A192FED3-5A0F-478A-9315-5E8FF54589BF}" destId="{3FD5E409-57C3-417B-8624-DDC76435D94F}" srcOrd="0" destOrd="0" parTransId="{F1B384AF-8614-4768-9CA3-65AB0E14FCC9}" sibTransId="{DD761035-4F9C-4868-817A-BBCE95699328}"/>
    <dgm:cxn modelId="{B95E4695-2465-4673-B367-D63DC587F477}" srcId="{351B410A-3A87-4DAE-831F-18E80C5E857F}" destId="{9C17993C-AE1C-4552-908E-341E17372A07}" srcOrd="1" destOrd="0" parTransId="{E9CBB11B-C72B-4426-A03D-13B1F3535067}" sibTransId="{BDF8F83F-F9CA-4B0E-9542-3812D515382A}"/>
    <dgm:cxn modelId="{885EF3B0-091B-4CB8-87AA-E6778F1019CA}" type="presOf" srcId="{351B410A-3A87-4DAE-831F-18E80C5E857F}" destId="{70D4ADDC-7E16-4058-B891-ADF3289208A1}" srcOrd="0" destOrd="0" presId="urn:microsoft.com/office/officeart/2005/8/layout/vList2"/>
    <dgm:cxn modelId="{7F3C16E8-D174-4685-9F41-8A4F448DF291}" type="presOf" srcId="{03EB62B4-0BC7-4E85-973C-C0305635DC86}" destId="{A00D991F-1ADD-4763-A2AC-A34DD78F8EEE}" srcOrd="0" destOrd="0" presId="urn:microsoft.com/office/officeart/2005/8/layout/vList2"/>
    <dgm:cxn modelId="{F69AEBE9-C98D-4200-93B3-6A782FA1C267}" type="presOf" srcId="{A192FED3-5A0F-478A-9315-5E8FF54589BF}" destId="{78DB83D5-8632-42D1-AF21-B59299ACE9B8}" srcOrd="0" destOrd="0" presId="urn:microsoft.com/office/officeart/2005/8/layout/vList2"/>
    <dgm:cxn modelId="{0635BEF8-3EA1-4F0D-9FBF-7F575D1F51BA}" type="presOf" srcId="{3FD5E409-57C3-417B-8624-DDC76435D94F}" destId="{B0D38150-D4AA-4E65-A6F3-DD61E8554380}" srcOrd="0" destOrd="0" presId="urn:microsoft.com/office/officeart/2005/8/layout/vList2"/>
    <dgm:cxn modelId="{EB57D60C-1074-4D8D-8D51-5BB5C3CDD461}" type="presParOf" srcId="{70D4ADDC-7E16-4058-B891-ADF3289208A1}" destId="{78DB83D5-8632-42D1-AF21-B59299ACE9B8}" srcOrd="0" destOrd="0" presId="urn:microsoft.com/office/officeart/2005/8/layout/vList2"/>
    <dgm:cxn modelId="{B24CC1B4-E0CF-4889-B976-E0FAB934EFC2}" type="presParOf" srcId="{70D4ADDC-7E16-4058-B891-ADF3289208A1}" destId="{B0D38150-D4AA-4E65-A6F3-DD61E8554380}" srcOrd="1" destOrd="0" presId="urn:microsoft.com/office/officeart/2005/8/layout/vList2"/>
    <dgm:cxn modelId="{0470440D-A87D-44EA-BF34-56A694CB073E}" type="presParOf" srcId="{70D4ADDC-7E16-4058-B891-ADF3289208A1}" destId="{13330B75-8E79-46D5-B3C9-764A111E3B27}" srcOrd="2" destOrd="0" presId="urn:microsoft.com/office/officeart/2005/8/layout/vList2"/>
    <dgm:cxn modelId="{B8D5D581-25C7-4F10-B187-F3CE3AD2DB60}" type="presParOf" srcId="{70D4ADDC-7E16-4058-B891-ADF3289208A1}" destId="{598EA744-D112-450A-9B02-C9B370B0EC72}" srcOrd="3" destOrd="0" presId="urn:microsoft.com/office/officeart/2005/8/layout/vList2"/>
    <dgm:cxn modelId="{34214A58-D2AC-452F-82F2-7D3B1864B0F8}" type="presParOf" srcId="{70D4ADDC-7E16-4058-B891-ADF3289208A1}" destId="{A00D991F-1ADD-4763-A2AC-A34DD78F8EE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2536189-BD34-44F5-B78F-F8CD4AF6787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02937980-AA9B-4EF0-8126-D750FABE9F22}">
      <dgm:prSet/>
      <dgm:spPr/>
      <dgm:t>
        <a:bodyPr/>
        <a:lstStyle/>
        <a:p>
          <a:r>
            <a:rPr lang="en-US" dirty="0"/>
            <a:t>A lot of things going on with religion </a:t>
          </a:r>
        </a:p>
      </dgm:t>
    </dgm:pt>
    <dgm:pt modelId="{89C726C0-0C9F-4892-A5F6-CDD57541411E}" type="parTrans" cxnId="{49AB965B-FD44-40D0-A73B-C206822324BB}">
      <dgm:prSet/>
      <dgm:spPr/>
      <dgm:t>
        <a:bodyPr/>
        <a:lstStyle/>
        <a:p>
          <a:endParaRPr lang="en-US"/>
        </a:p>
      </dgm:t>
    </dgm:pt>
    <dgm:pt modelId="{D480E79D-D7E0-4B8A-AE9C-E2CEA4B52C13}" type="sibTrans" cxnId="{49AB965B-FD44-40D0-A73B-C206822324BB}">
      <dgm:prSet/>
      <dgm:spPr/>
      <dgm:t>
        <a:bodyPr/>
        <a:lstStyle/>
        <a:p>
          <a:endParaRPr lang="en-US"/>
        </a:p>
      </dgm:t>
    </dgm:pt>
    <dgm:pt modelId="{530911B4-C3A0-4A8B-AC6A-8A859933EBF4}">
      <dgm:prSet/>
      <dgm:spPr/>
      <dgm:t>
        <a:bodyPr/>
        <a:lstStyle/>
        <a:p>
          <a:r>
            <a:rPr lang="en-US" dirty="0"/>
            <a:t>Focus:  how exactly must government treat religion?</a:t>
          </a:r>
        </a:p>
      </dgm:t>
    </dgm:pt>
    <dgm:pt modelId="{BD20D003-79E8-41DD-97A8-BAB72323FA9B}" type="parTrans" cxnId="{D970E113-CBF0-4366-88E8-E4E285662A5A}">
      <dgm:prSet/>
      <dgm:spPr/>
      <dgm:t>
        <a:bodyPr/>
        <a:lstStyle/>
        <a:p>
          <a:endParaRPr lang="en-US"/>
        </a:p>
      </dgm:t>
    </dgm:pt>
    <dgm:pt modelId="{E955EA87-81A5-4B0E-8B89-291A1720583A}" type="sibTrans" cxnId="{D970E113-CBF0-4366-88E8-E4E285662A5A}">
      <dgm:prSet/>
      <dgm:spPr/>
      <dgm:t>
        <a:bodyPr/>
        <a:lstStyle/>
        <a:p>
          <a:endParaRPr lang="en-US"/>
        </a:p>
      </dgm:t>
    </dgm:pt>
    <dgm:pt modelId="{2E899860-0A8E-4E0B-8D68-B7EB6B311F4F}">
      <dgm:prSet/>
      <dgm:spPr/>
      <dgm:t>
        <a:bodyPr/>
        <a:lstStyle/>
        <a:p>
          <a:r>
            <a:rPr lang="en-US"/>
            <a:t>I think we are in the middle of a change</a:t>
          </a:r>
        </a:p>
      </dgm:t>
    </dgm:pt>
    <dgm:pt modelId="{9F04C5F7-474F-4E06-9A29-E2B76E152213}" type="parTrans" cxnId="{6EB561FC-14DB-4060-9610-7C10067A0F83}">
      <dgm:prSet/>
      <dgm:spPr/>
      <dgm:t>
        <a:bodyPr/>
        <a:lstStyle/>
        <a:p>
          <a:endParaRPr lang="en-US"/>
        </a:p>
      </dgm:t>
    </dgm:pt>
    <dgm:pt modelId="{743553C4-A5F4-48D9-B347-05AF88A35115}" type="sibTrans" cxnId="{6EB561FC-14DB-4060-9610-7C10067A0F83}">
      <dgm:prSet/>
      <dgm:spPr/>
      <dgm:t>
        <a:bodyPr/>
        <a:lstStyle/>
        <a:p>
          <a:endParaRPr lang="en-US"/>
        </a:p>
      </dgm:t>
    </dgm:pt>
    <dgm:pt modelId="{67908BC5-ECE1-4857-B1C9-0FFFE2B17493}">
      <dgm:prSet/>
      <dgm:spPr/>
      <dgm:t>
        <a:bodyPr/>
        <a:lstStyle/>
        <a:p>
          <a:r>
            <a:rPr lang="en-US" dirty="0"/>
            <a:t>I don’t have any/all the answers</a:t>
          </a:r>
        </a:p>
      </dgm:t>
    </dgm:pt>
    <dgm:pt modelId="{3B2400D3-705D-474C-A38B-556C97819F4B}" type="parTrans" cxnId="{1FF74F28-D50E-4EA5-8F24-E1B311CD018F}">
      <dgm:prSet/>
      <dgm:spPr/>
      <dgm:t>
        <a:bodyPr/>
        <a:lstStyle/>
        <a:p>
          <a:endParaRPr lang="en-US"/>
        </a:p>
      </dgm:t>
    </dgm:pt>
    <dgm:pt modelId="{0995A28B-9145-4C55-9365-E5CB79B76355}" type="sibTrans" cxnId="{1FF74F28-D50E-4EA5-8F24-E1B311CD018F}">
      <dgm:prSet/>
      <dgm:spPr/>
      <dgm:t>
        <a:bodyPr/>
        <a:lstStyle/>
        <a:p>
          <a:endParaRPr lang="en-US"/>
        </a:p>
      </dgm:t>
    </dgm:pt>
    <dgm:pt modelId="{DF9A275B-71CA-4636-801E-ED1313CC9A9E}" type="pres">
      <dgm:prSet presAssocID="{62536189-BD34-44F5-B78F-F8CD4AF67876}" presName="linear" presStyleCnt="0">
        <dgm:presLayoutVars>
          <dgm:dir/>
          <dgm:animLvl val="lvl"/>
          <dgm:resizeHandles val="exact"/>
        </dgm:presLayoutVars>
      </dgm:prSet>
      <dgm:spPr/>
    </dgm:pt>
    <dgm:pt modelId="{FE4D61B2-FF09-47E2-B1E2-124FC9FE8D1D}" type="pres">
      <dgm:prSet presAssocID="{02937980-AA9B-4EF0-8126-D750FABE9F22}" presName="parentLin" presStyleCnt="0"/>
      <dgm:spPr/>
    </dgm:pt>
    <dgm:pt modelId="{CF1D8645-1204-49AD-8484-FE54FC21BB2C}" type="pres">
      <dgm:prSet presAssocID="{02937980-AA9B-4EF0-8126-D750FABE9F22}" presName="parentLeftMargin" presStyleLbl="node1" presStyleIdx="0" presStyleCnt="4"/>
      <dgm:spPr/>
    </dgm:pt>
    <dgm:pt modelId="{6E0763EE-CD28-4AF3-A304-94EBE57A3C74}" type="pres">
      <dgm:prSet presAssocID="{02937980-AA9B-4EF0-8126-D750FABE9F22}" presName="parentText" presStyleLbl="node1" presStyleIdx="0" presStyleCnt="4">
        <dgm:presLayoutVars>
          <dgm:chMax val="0"/>
          <dgm:bulletEnabled val="1"/>
        </dgm:presLayoutVars>
      </dgm:prSet>
      <dgm:spPr/>
    </dgm:pt>
    <dgm:pt modelId="{0DAB73B0-B881-4DFB-BE74-4A6DED3A8C56}" type="pres">
      <dgm:prSet presAssocID="{02937980-AA9B-4EF0-8126-D750FABE9F22}" presName="negativeSpace" presStyleCnt="0"/>
      <dgm:spPr/>
    </dgm:pt>
    <dgm:pt modelId="{D9FEEE29-01EB-4D5D-80AD-1FD32D51F7BE}" type="pres">
      <dgm:prSet presAssocID="{02937980-AA9B-4EF0-8126-D750FABE9F22}" presName="childText" presStyleLbl="conFgAcc1" presStyleIdx="0" presStyleCnt="4">
        <dgm:presLayoutVars>
          <dgm:bulletEnabled val="1"/>
        </dgm:presLayoutVars>
      </dgm:prSet>
      <dgm:spPr/>
    </dgm:pt>
    <dgm:pt modelId="{8DD5DF23-9185-42BE-A567-CBD3437B2A89}" type="pres">
      <dgm:prSet presAssocID="{D480E79D-D7E0-4B8A-AE9C-E2CEA4B52C13}" presName="spaceBetweenRectangles" presStyleCnt="0"/>
      <dgm:spPr/>
    </dgm:pt>
    <dgm:pt modelId="{8281F020-FFF1-4171-9C29-662FACB1C39B}" type="pres">
      <dgm:prSet presAssocID="{530911B4-C3A0-4A8B-AC6A-8A859933EBF4}" presName="parentLin" presStyleCnt="0"/>
      <dgm:spPr/>
    </dgm:pt>
    <dgm:pt modelId="{8B639213-6F9C-4043-8CB7-C4650CAA80C9}" type="pres">
      <dgm:prSet presAssocID="{530911B4-C3A0-4A8B-AC6A-8A859933EBF4}" presName="parentLeftMargin" presStyleLbl="node1" presStyleIdx="0" presStyleCnt="4"/>
      <dgm:spPr/>
    </dgm:pt>
    <dgm:pt modelId="{237019E4-A4EF-4510-BB28-5794BADEBDF0}" type="pres">
      <dgm:prSet presAssocID="{530911B4-C3A0-4A8B-AC6A-8A859933EBF4}" presName="parentText" presStyleLbl="node1" presStyleIdx="1" presStyleCnt="4">
        <dgm:presLayoutVars>
          <dgm:chMax val="0"/>
          <dgm:bulletEnabled val="1"/>
        </dgm:presLayoutVars>
      </dgm:prSet>
      <dgm:spPr/>
    </dgm:pt>
    <dgm:pt modelId="{356ABADD-0B23-44F9-869D-39E3308333C3}" type="pres">
      <dgm:prSet presAssocID="{530911B4-C3A0-4A8B-AC6A-8A859933EBF4}" presName="negativeSpace" presStyleCnt="0"/>
      <dgm:spPr/>
    </dgm:pt>
    <dgm:pt modelId="{44A22309-53A1-4B1C-8C7A-6970BF5EFC73}" type="pres">
      <dgm:prSet presAssocID="{530911B4-C3A0-4A8B-AC6A-8A859933EBF4}" presName="childText" presStyleLbl="conFgAcc1" presStyleIdx="1" presStyleCnt="4">
        <dgm:presLayoutVars>
          <dgm:bulletEnabled val="1"/>
        </dgm:presLayoutVars>
      </dgm:prSet>
      <dgm:spPr/>
    </dgm:pt>
    <dgm:pt modelId="{C340422A-BACD-4C1E-8360-25F58F76C4FD}" type="pres">
      <dgm:prSet presAssocID="{E955EA87-81A5-4B0E-8B89-291A1720583A}" presName="spaceBetweenRectangles" presStyleCnt="0"/>
      <dgm:spPr/>
    </dgm:pt>
    <dgm:pt modelId="{781576E5-EA75-44B9-A85E-786026312DA4}" type="pres">
      <dgm:prSet presAssocID="{2E899860-0A8E-4E0B-8D68-B7EB6B311F4F}" presName="parentLin" presStyleCnt="0"/>
      <dgm:spPr/>
    </dgm:pt>
    <dgm:pt modelId="{29308CF3-91F1-4355-BE41-CF499B652BDC}" type="pres">
      <dgm:prSet presAssocID="{2E899860-0A8E-4E0B-8D68-B7EB6B311F4F}" presName="parentLeftMargin" presStyleLbl="node1" presStyleIdx="1" presStyleCnt="4"/>
      <dgm:spPr/>
    </dgm:pt>
    <dgm:pt modelId="{404025BC-700C-4195-BBA7-28FDC3ED9BDD}" type="pres">
      <dgm:prSet presAssocID="{2E899860-0A8E-4E0B-8D68-B7EB6B311F4F}" presName="parentText" presStyleLbl="node1" presStyleIdx="2" presStyleCnt="4">
        <dgm:presLayoutVars>
          <dgm:chMax val="0"/>
          <dgm:bulletEnabled val="1"/>
        </dgm:presLayoutVars>
      </dgm:prSet>
      <dgm:spPr/>
    </dgm:pt>
    <dgm:pt modelId="{1264EFCD-BAED-488E-93FD-6D994A350018}" type="pres">
      <dgm:prSet presAssocID="{2E899860-0A8E-4E0B-8D68-B7EB6B311F4F}" presName="negativeSpace" presStyleCnt="0"/>
      <dgm:spPr/>
    </dgm:pt>
    <dgm:pt modelId="{9D179FF9-2B2A-4E07-80C8-FF429E90CE8C}" type="pres">
      <dgm:prSet presAssocID="{2E899860-0A8E-4E0B-8D68-B7EB6B311F4F}" presName="childText" presStyleLbl="conFgAcc1" presStyleIdx="2" presStyleCnt="4">
        <dgm:presLayoutVars>
          <dgm:bulletEnabled val="1"/>
        </dgm:presLayoutVars>
      </dgm:prSet>
      <dgm:spPr/>
    </dgm:pt>
    <dgm:pt modelId="{88793D7F-5F44-4434-9D98-C05FE3A2921F}" type="pres">
      <dgm:prSet presAssocID="{743553C4-A5F4-48D9-B347-05AF88A35115}" presName="spaceBetweenRectangles" presStyleCnt="0"/>
      <dgm:spPr/>
    </dgm:pt>
    <dgm:pt modelId="{E6CCA6B4-256C-4643-870B-328202B6157D}" type="pres">
      <dgm:prSet presAssocID="{67908BC5-ECE1-4857-B1C9-0FFFE2B17493}" presName="parentLin" presStyleCnt="0"/>
      <dgm:spPr/>
    </dgm:pt>
    <dgm:pt modelId="{29F06297-18D2-4251-A676-E83B643B6172}" type="pres">
      <dgm:prSet presAssocID="{67908BC5-ECE1-4857-B1C9-0FFFE2B17493}" presName="parentLeftMargin" presStyleLbl="node1" presStyleIdx="2" presStyleCnt="4"/>
      <dgm:spPr/>
    </dgm:pt>
    <dgm:pt modelId="{5F916A78-28D3-45BC-9E9C-F82DF32EC5BB}" type="pres">
      <dgm:prSet presAssocID="{67908BC5-ECE1-4857-B1C9-0FFFE2B17493}" presName="parentText" presStyleLbl="node1" presStyleIdx="3" presStyleCnt="4">
        <dgm:presLayoutVars>
          <dgm:chMax val="0"/>
          <dgm:bulletEnabled val="1"/>
        </dgm:presLayoutVars>
      </dgm:prSet>
      <dgm:spPr/>
    </dgm:pt>
    <dgm:pt modelId="{A253F105-B6AA-47CE-8241-FFED22EF25B0}" type="pres">
      <dgm:prSet presAssocID="{67908BC5-ECE1-4857-B1C9-0FFFE2B17493}" presName="negativeSpace" presStyleCnt="0"/>
      <dgm:spPr/>
    </dgm:pt>
    <dgm:pt modelId="{ED469C8F-F3B9-48C3-B1CF-840F85D8F971}" type="pres">
      <dgm:prSet presAssocID="{67908BC5-ECE1-4857-B1C9-0FFFE2B17493}" presName="childText" presStyleLbl="conFgAcc1" presStyleIdx="3" presStyleCnt="4">
        <dgm:presLayoutVars>
          <dgm:bulletEnabled val="1"/>
        </dgm:presLayoutVars>
      </dgm:prSet>
      <dgm:spPr/>
    </dgm:pt>
  </dgm:ptLst>
  <dgm:cxnLst>
    <dgm:cxn modelId="{8E82C10A-0230-4EBF-A119-41578AE7ACDE}" type="presOf" srcId="{530911B4-C3A0-4A8B-AC6A-8A859933EBF4}" destId="{8B639213-6F9C-4043-8CB7-C4650CAA80C9}" srcOrd="0" destOrd="0" presId="urn:microsoft.com/office/officeart/2005/8/layout/list1"/>
    <dgm:cxn modelId="{D970E113-CBF0-4366-88E8-E4E285662A5A}" srcId="{62536189-BD34-44F5-B78F-F8CD4AF67876}" destId="{530911B4-C3A0-4A8B-AC6A-8A859933EBF4}" srcOrd="1" destOrd="0" parTransId="{BD20D003-79E8-41DD-97A8-BAB72323FA9B}" sibTransId="{E955EA87-81A5-4B0E-8B89-291A1720583A}"/>
    <dgm:cxn modelId="{DF375D20-2AA4-43CB-8CB4-03CBE11D38B0}" type="presOf" srcId="{67908BC5-ECE1-4857-B1C9-0FFFE2B17493}" destId="{5F916A78-28D3-45BC-9E9C-F82DF32EC5BB}" srcOrd="1" destOrd="0" presId="urn:microsoft.com/office/officeart/2005/8/layout/list1"/>
    <dgm:cxn modelId="{1FF74F28-D50E-4EA5-8F24-E1B311CD018F}" srcId="{62536189-BD34-44F5-B78F-F8CD4AF67876}" destId="{67908BC5-ECE1-4857-B1C9-0FFFE2B17493}" srcOrd="3" destOrd="0" parTransId="{3B2400D3-705D-474C-A38B-556C97819F4B}" sibTransId="{0995A28B-9145-4C55-9365-E5CB79B76355}"/>
    <dgm:cxn modelId="{DB49632F-523F-4ED6-9D7C-D0FBE3984E2F}" type="presOf" srcId="{2E899860-0A8E-4E0B-8D68-B7EB6B311F4F}" destId="{404025BC-700C-4195-BBA7-28FDC3ED9BDD}" srcOrd="1" destOrd="0" presId="urn:microsoft.com/office/officeart/2005/8/layout/list1"/>
    <dgm:cxn modelId="{49AB965B-FD44-40D0-A73B-C206822324BB}" srcId="{62536189-BD34-44F5-B78F-F8CD4AF67876}" destId="{02937980-AA9B-4EF0-8126-D750FABE9F22}" srcOrd="0" destOrd="0" parTransId="{89C726C0-0C9F-4892-A5F6-CDD57541411E}" sibTransId="{D480E79D-D7E0-4B8A-AE9C-E2CEA4B52C13}"/>
    <dgm:cxn modelId="{B98E3A45-364D-4BA4-839A-1F32C71F14A5}" type="presOf" srcId="{62536189-BD34-44F5-B78F-F8CD4AF67876}" destId="{DF9A275B-71CA-4636-801E-ED1313CC9A9E}" srcOrd="0" destOrd="0" presId="urn:microsoft.com/office/officeart/2005/8/layout/list1"/>
    <dgm:cxn modelId="{6210C454-25C1-41D2-8BC9-BB26D118F338}" type="presOf" srcId="{67908BC5-ECE1-4857-B1C9-0FFFE2B17493}" destId="{29F06297-18D2-4251-A676-E83B643B6172}" srcOrd="0" destOrd="0" presId="urn:microsoft.com/office/officeart/2005/8/layout/list1"/>
    <dgm:cxn modelId="{72D21B82-B8CC-41A6-87E4-A186FE6D6630}" type="presOf" srcId="{02937980-AA9B-4EF0-8126-D750FABE9F22}" destId="{6E0763EE-CD28-4AF3-A304-94EBE57A3C74}" srcOrd="1" destOrd="0" presId="urn:microsoft.com/office/officeart/2005/8/layout/list1"/>
    <dgm:cxn modelId="{68A3FAC2-C039-4B68-BEC4-827301ABB6F8}" type="presOf" srcId="{02937980-AA9B-4EF0-8126-D750FABE9F22}" destId="{CF1D8645-1204-49AD-8484-FE54FC21BB2C}" srcOrd="0" destOrd="0" presId="urn:microsoft.com/office/officeart/2005/8/layout/list1"/>
    <dgm:cxn modelId="{D76F6AC8-3480-4DD2-8919-42E74A63BF61}" type="presOf" srcId="{530911B4-C3A0-4A8B-AC6A-8A859933EBF4}" destId="{237019E4-A4EF-4510-BB28-5794BADEBDF0}" srcOrd="1" destOrd="0" presId="urn:microsoft.com/office/officeart/2005/8/layout/list1"/>
    <dgm:cxn modelId="{9B0347F8-AAAD-412C-982B-2151116838CE}" type="presOf" srcId="{2E899860-0A8E-4E0B-8D68-B7EB6B311F4F}" destId="{29308CF3-91F1-4355-BE41-CF499B652BDC}" srcOrd="0" destOrd="0" presId="urn:microsoft.com/office/officeart/2005/8/layout/list1"/>
    <dgm:cxn modelId="{6EB561FC-14DB-4060-9610-7C10067A0F83}" srcId="{62536189-BD34-44F5-B78F-F8CD4AF67876}" destId="{2E899860-0A8E-4E0B-8D68-B7EB6B311F4F}" srcOrd="2" destOrd="0" parTransId="{9F04C5F7-474F-4E06-9A29-E2B76E152213}" sibTransId="{743553C4-A5F4-48D9-B347-05AF88A35115}"/>
    <dgm:cxn modelId="{029A506C-4797-45F3-BA86-F304F11257FB}" type="presParOf" srcId="{DF9A275B-71CA-4636-801E-ED1313CC9A9E}" destId="{FE4D61B2-FF09-47E2-B1E2-124FC9FE8D1D}" srcOrd="0" destOrd="0" presId="urn:microsoft.com/office/officeart/2005/8/layout/list1"/>
    <dgm:cxn modelId="{8092BEBE-FBBD-4431-86E2-C5B0D247836F}" type="presParOf" srcId="{FE4D61B2-FF09-47E2-B1E2-124FC9FE8D1D}" destId="{CF1D8645-1204-49AD-8484-FE54FC21BB2C}" srcOrd="0" destOrd="0" presId="urn:microsoft.com/office/officeart/2005/8/layout/list1"/>
    <dgm:cxn modelId="{A0B3834F-AEE1-4018-9CD0-7F0813D23BBC}" type="presParOf" srcId="{FE4D61B2-FF09-47E2-B1E2-124FC9FE8D1D}" destId="{6E0763EE-CD28-4AF3-A304-94EBE57A3C74}" srcOrd="1" destOrd="0" presId="urn:microsoft.com/office/officeart/2005/8/layout/list1"/>
    <dgm:cxn modelId="{C5A25D40-3E64-4927-8068-8F4A34EB6093}" type="presParOf" srcId="{DF9A275B-71CA-4636-801E-ED1313CC9A9E}" destId="{0DAB73B0-B881-4DFB-BE74-4A6DED3A8C56}" srcOrd="1" destOrd="0" presId="urn:microsoft.com/office/officeart/2005/8/layout/list1"/>
    <dgm:cxn modelId="{7FD4E9AB-E10D-4181-96E0-0DCBB3F2B1BD}" type="presParOf" srcId="{DF9A275B-71CA-4636-801E-ED1313CC9A9E}" destId="{D9FEEE29-01EB-4D5D-80AD-1FD32D51F7BE}" srcOrd="2" destOrd="0" presId="urn:microsoft.com/office/officeart/2005/8/layout/list1"/>
    <dgm:cxn modelId="{CDD92011-2C04-4D75-A1B6-33BE0D66484E}" type="presParOf" srcId="{DF9A275B-71CA-4636-801E-ED1313CC9A9E}" destId="{8DD5DF23-9185-42BE-A567-CBD3437B2A89}" srcOrd="3" destOrd="0" presId="urn:microsoft.com/office/officeart/2005/8/layout/list1"/>
    <dgm:cxn modelId="{7469D34B-CF8B-4F46-B9E7-C7EE0F9BBF04}" type="presParOf" srcId="{DF9A275B-71CA-4636-801E-ED1313CC9A9E}" destId="{8281F020-FFF1-4171-9C29-662FACB1C39B}" srcOrd="4" destOrd="0" presId="urn:microsoft.com/office/officeart/2005/8/layout/list1"/>
    <dgm:cxn modelId="{79AF525B-B8B3-47B4-802D-32E7EF80AA32}" type="presParOf" srcId="{8281F020-FFF1-4171-9C29-662FACB1C39B}" destId="{8B639213-6F9C-4043-8CB7-C4650CAA80C9}" srcOrd="0" destOrd="0" presId="urn:microsoft.com/office/officeart/2005/8/layout/list1"/>
    <dgm:cxn modelId="{64E88262-F49E-43E9-A3E7-812163B48C5C}" type="presParOf" srcId="{8281F020-FFF1-4171-9C29-662FACB1C39B}" destId="{237019E4-A4EF-4510-BB28-5794BADEBDF0}" srcOrd="1" destOrd="0" presId="urn:microsoft.com/office/officeart/2005/8/layout/list1"/>
    <dgm:cxn modelId="{86E4F8A9-7B23-4BC7-8A37-AAA7415E04B3}" type="presParOf" srcId="{DF9A275B-71CA-4636-801E-ED1313CC9A9E}" destId="{356ABADD-0B23-44F9-869D-39E3308333C3}" srcOrd="5" destOrd="0" presId="urn:microsoft.com/office/officeart/2005/8/layout/list1"/>
    <dgm:cxn modelId="{75537938-DA41-4D6D-82B1-22EB93109372}" type="presParOf" srcId="{DF9A275B-71CA-4636-801E-ED1313CC9A9E}" destId="{44A22309-53A1-4B1C-8C7A-6970BF5EFC73}" srcOrd="6" destOrd="0" presId="urn:microsoft.com/office/officeart/2005/8/layout/list1"/>
    <dgm:cxn modelId="{BC87C645-B0C1-4CAD-B8FD-9788E0C16B80}" type="presParOf" srcId="{DF9A275B-71CA-4636-801E-ED1313CC9A9E}" destId="{C340422A-BACD-4C1E-8360-25F58F76C4FD}" srcOrd="7" destOrd="0" presId="urn:microsoft.com/office/officeart/2005/8/layout/list1"/>
    <dgm:cxn modelId="{98493B78-BCD7-4549-B409-B5677831E476}" type="presParOf" srcId="{DF9A275B-71CA-4636-801E-ED1313CC9A9E}" destId="{781576E5-EA75-44B9-A85E-786026312DA4}" srcOrd="8" destOrd="0" presId="urn:microsoft.com/office/officeart/2005/8/layout/list1"/>
    <dgm:cxn modelId="{67C8B4C6-09A1-4999-BAA9-E5DFF4C0D1F6}" type="presParOf" srcId="{781576E5-EA75-44B9-A85E-786026312DA4}" destId="{29308CF3-91F1-4355-BE41-CF499B652BDC}" srcOrd="0" destOrd="0" presId="urn:microsoft.com/office/officeart/2005/8/layout/list1"/>
    <dgm:cxn modelId="{BB81B51C-D9E8-4DAD-9BA6-3CC0B2BAB40E}" type="presParOf" srcId="{781576E5-EA75-44B9-A85E-786026312DA4}" destId="{404025BC-700C-4195-BBA7-28FDC3ED9BDD}" srcOrd="1" destOrd="0" presId="urn:microsoft.com/office/officeart/2005/8/layout/list1"/>
    <dgm:cxn modelId="{2DF77F9F-CC5E-4A8D-AFA0-2E1E158B70E8}" type="presParOf" srcId="{DF9A275B-71CA-4636-801E-ED1313CC9A9E}" destId="{1264EFCD-BAED-488E-93FD-6D994A350018}" srcOrd="9" destOrd="0" presId="urn:microsoft.com/office/officeart/2005/8/layout/list1"/>
    <dgm:cxn modelId="{825B64E0-D5F8-4B20-942C-56F1832BDF17}" type="presParOf" srcId="{DF9A275B-71CA-4636-801E-ED1313CC9A9E}" destId="{9D179FF9-2B2A-4E07-80C8-FF429E90CE8C}" srcOrd="10" destOrd="0" presId="urn:microsoft.com/office/officeart/2005/8/layout/list1"/>
    <dgm:cxn modelId="{417F0491-7054-482D-AB0F-D5C92762599F}" type="presParOf" srcId="{DF9A275B-71CA-4636-801E-ED1313CC9A9E}" destId="{88793D7F-5F44-4434-9D98-C05FE3A2921F}" srcOrd="11" destOrd="0" presId="urn:microsoft.com/office/officeart/2005/8/layout/list1"/>
    <dgm:cxn modelId="{4C93C615-7A10-46A1-B07F-944546F9B975}" type="presParOf" srcId="{DF9A275B-71CA-4636-801E-ED1313CC9A9E}" destId="{E6CCA6B4-256C-4643-870B-328202B6157D}" srcOrd="12" destOrd="0" presId="urn:microsoft.com/office/officeart/2005/8/layout/list1"/>
    <dgm:cxn modelId="{CD2F20E9-7EB6-49A9-93F4-0D80D2081A01}" type="presParOf" srcId="{E6CCA6B4-256C-4643-870B-328202B6157D}" destId="{29F06297-18D2-4251-A676-E83B643B6172}" srcOrd="0" destOrd="0" presId="urn:microsoft.com/office/officeart/2005/8/layout/list1"/>
    <dgm:cxn modelId="{0947C508-05A5-4D06-A61C-D2F935DA547C}" type="presParOf" srcId="{E6CCA6B4-256C-4643-870B-328202B6157D}" destId="{5F916A78-28D3-45BC-9E9C-F82DF32EC5BB}" srcOrd="1" destOrd="0" presId="urn:microsoft.com/office/officeart/2005/8/layout/list1"/>
    <dgm:cxn modelId="{DDC0A5EE-3A44-4121-87ED-10456A61C697}" type="presParOf" srcId="{DF9A275B-71CA-4636-801E-ED1313CC9A9E}" destId="{A253F105-B6AA-47CE-8241-FFED22EF25B0}" srcOrd="13" destOrd="0" presId="urn:microsoft.com/office/officeart/2005/8/layout/list1"/>
    <dgm:cxn modelId="{598E2D4C-E473-4CCE-852A-A561A2D2044D}" type="presParOf" srcId="{DF9A275B-71CA-4636-801E-ED1313CC9A9E}" destId="{ED469C8F-F3B9-48C3-B1CF-840F85D8F97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C641944-B4A7-457A-AEA8-B064CDD7C41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8B0FA89-1417-4D3A-8F48-D83CCFE0EBCC}">
      <dgm:prSet/>
      <dgm:spPr/>
      <dgm:t>
        <a:bodyPr/>
        <a:lstStyle/>
        <a:p>
          <a:r>
            <a:rPr lang="en-US" dirty="0"/>
            <a:t>Do 5 Justices on the Court agree with this? If so, always? </a:t>
          </a:r>
        </a:p>
      </dgm:t>
    </dgm:pt>
    <dgm:pt modelId="{11566CB0-E40D-4CF3-9A1F-30FD79B296AD}" type="parTrans" cxnId="{B2835BE2-6A53-453D-B500-CFB4F8749B05}">
      <dgm:prSet/>
      <dgm:spPr/>
      <dgm:t>
        <a:bodyPr/>
        <a:lstStyle/>
        <a:p>
          <a:endParaRPr lang="en-US"/>
        </a:p>
      </dgm:t>
    </dgm:pt>
    <dgm:pt modelId="{3B31161B-D55B-4189-AE54-E27752156412}" type="sibTrans" cxnId="{B2835BE2-6A53-453D-B500-CFB4F8749B05}">
      <dgm:prSet/>
      <dgm:spPr/>
      <dgm:t>
        <a:bodyPr/>
        <a:lstStyle/>
        <a:p>
          <a:endParaRPr lang="en-US"/>
        </a:p>
      </dgm:t>
    </dgm:pt>
    <dgm:pt modelId="{388DD598-1D64-4908-80D0-A044765A3362}">
      <dgm:prSet/>
      <dgm:spPr/>
      <dgm:t>
        <a:bodyPr/>
        <a:lstStyle/>
        <a:p>
          <a:r>
            <a:rPr lang="en-US"/>
            <a:t>What about the Establishment Clause? </a:t>
          </a:r>
        </a:p>
      </dgm:t>
    </dgm:pt>
    <dgm:pt modelId="{57143E55-C442-47DA-9CD2-BBD495BEA770}" type="parTrans" cxnId="{260B3FE5-33C1-40FC-B7E8-915B415E7FAD}">
      <dgm:prSet/>
      <dgm:spPr/>
      <dgm:t>
        <a:bodyPr/>
        <a:lstStyle/>
        <a:p>
          <a:endParaRPr lang="en-US"/>
        </a:p>
      </dgm:t>
    </dgm:pt>
    <dgm:pt modelId="{6D78D210-BD93-48E5-9A4F-1A194D9D85CE}" type="sibTrans" cxnId="{260B3FE5-33C1-40FC-B7E8-915B415E7FAD}">
      <dgm:prSet/>
      <dgm:spPr/>
      <dgm:t>
        <a:bodyPr/>
        <a:lstStyle/>
        <a:p>
          <a:endParaRPr lang="en-US"/>
        </a:p>
      </dgm:t>
    </dgm:pt>
    <dgm:pt modelId="{D83E35B2-8E6B-45E5-969D-64B9945414F2}">
      <dgm:prSet/>
      <dgm:spPr/>
      <dgm:t>
        <a:bodyPr/>
        <a:lstStyle/>
        <a:p>
          <a:r>
            <a:rPr lang="en-US"/>
            <a:t>What is the status of the </a:t>
          </a:r>
          <a:r>
            <a:rPr lang="en-US" i="1"/>
            <a:t>Lemon</a:t>
          </a:r>
          <a:r>
            <a:rPr lang="en-US"/>
            <a:t> test?</a:t>
          </a:r>
        </a:p>
      </dgm:t>
    </dgm:pt>
    <dgm:pt modelId="{552B36DC-EC18-4D95-A1E4-36EC1040794D}" type="parTrans" cxnId="{5CE93112-C22A-41AC-9711-E0576657B951}">
      <dgm:prSet/>
      <dgm:spPr/>
      <dgm:t>
        <a:bodyPr/>
        <a:lstStyle/>
        <a:p>
          <a:endParaRPr lang="en-US"/>
        </a:p>
      </dgm:t>
    </dgm:pt>
    <dgm:pt modelId="{CCD0BADA-3F9A-4BC9-8406-AE92F08881F5}" type="sibTrans" cxnId="{5CE93112-C22A-41AC-9711-E0576657B951}">
      <dgm:prSet/>
      <dgm:spPr/>
      <dgm:t>
        <a:bodyPr/>
        <a:lstStyle/>
        <a:p>
          <a:endParaRPr lang="en-US"/>
        </a:p>
      </dgm:t>
    </dgm:pt>
    <dgm:pt modelId="{DBD2B3F1-0DBA-4DC1-9EE4-751F9D5E2EC7}">
      <dgm:prSet/>
      <dgm:spPr/>
      <dgm:t>
        <a:bodyPr/>
        <a:lstStyle/>
        <a:p>
          <a:r>
            <a:rPr lang="en-US"/>
            <a:t>Is ignored the same thing as dead?</a:t>
          </a:r>
        </a:p>
      </dgm:t>
    </dgm:pt>
    <dgm:pt modelId="{76BD40A8-0DCA-4781-BF90-6A2EC91E5B60}" type="parTrans" cxnId="{3F9925D8-D0D5-4E22-A7C7-FF15A34A45EE}">
      <dgm:prSet/>
      <dgm:spPr/>
      <dgm:t>
        <a:bodyPr/>
        <a:lstStyle/>
        <a:p>
          <a:endParaRPr lang="en-US"/>
        </a:p>
      </dgm:t>
    </dgm:pt>
    <dgm:pt modelId="{6320DA64-35A3-4091-9C98-74CE00A86100}" type="sibTrans" cxnId="{3F9925D8-D0D5-4E22-A7C7-FF15A34A45EE}">
      <dgm:prSet/>
      <dgm:spPr/>
      <dgm:t>
        <a:bodyPr/>
        <a:lstStyle/>
        <a:p>
          <a:endParaRPr lang="en-US"/>
        </a:p>
      </dgm:t>
    </dgm:pt>
    <dgm:pt modelId="{6574F050-9A5D-401B-9037-FD2C4AF3F2F1}">
      <dgm:prSet/>
      <dgm:spPr/>
      <dgm:t>
        <a:bodyPr/>
        <a:lstStyle/>
        <a:p>
          <a:r>
            <a:rPr lang="en-US"/>
            <a:t>Is all of the test dead? </a:t>
          </a:r>
        </a:p>
      </dgm:t>
    </dgm:pt>
    <dgm:pt modelId="{E5189695-6397-481B-84D5-9248CFB3A593}" type="parTrans" cxnId="{485F6190-2488-425E-875D-D53A8D867D7A}">
      <dgm:prSet/>
      <dgm:spPr/>
      <dgm:t>
        <a:bodyPr/>
        <a:lstStyle/>
        <a:p>
          <a:endParaRPr lang="en-US"/>
        </a:p>
      </dgm:t>
    </dgm:pt>
    <dgm:pt modelId="{B113B182-D55B-4665-BC6B-62C1BB843ED8}" type="sibTrans" cxnId="{485F6190-2488-425E-875D-D53A8D867D7A}">
      <dgm:prSet/>
      <dgm:spPr/>
      <dgm:t>
        <a:bodyPr/>
        <a:lstStyle/>
        <a:p>
          <a:endParaRPr lang="en-US"/>
        </a:p>
      </dgm:t>
    </dgm:pt>
    <dgm:pt modelId="{923D1510-94F8-47B3-A0AF-C3CC0285C9E6}">
      <dgm:prSet/>
      <dgm:spPr/>
      <dgm:t>
        <a:bodyPr/>
        <a:lstStyle/>
        <a:p>
          <a:r>
            <a:rPr lang="en-US"/>
            <a:t>We *might* have answers to some of these questions after </a:t>
          </a:r>
          <a:r>
            <a:rPr lang="en-US" i="1"/>
            <a:t>Kennedy v. Bremerton School District?</a:t>
          </a:r>
          <a:endParaRPr lang="en-US"/>
        </a:p>
      </dgm:t>
    </dgm:pt>
    <dgm:pt modelId="{05283783-26F4-4934-B3ED-A31EB3E43480}" type="parTrans" cxnId="{C1FBF8E3-2D0D-4DE7-A393-19DE7E5AB852}">
      <dgm:prSet/>
      <dgm:spPr/>
      <dgm:t>
        <a:bodyPr/>
        <a:lstStyle/>
        <a:p>
          <a:endParaRPr lang="en-US"/>
        </a:p>
      </dgm:t>
    </dgm:pt>
    <dgm:pt modelId="{8AAFF0D2-ED93-482C-AEA9-E23B922E41CD}" type="sibTrans" cxnId="{C1FBF8E3-2D0D-4DE7-A393-19DE7E5AB852}">
      <dgm:prSet/>
      <dgm:spPr/>
      <dgm:t>
        <a:bodyPr/>
        <a:lstStyle/>
        <a:p>
          <a:endParaRPr lang="en-US"/>
        </a:p>
      </dgm:t>
    </dgm:pt>
    <dgm:pt modelId="{4CBC830C-20CA-4184-BCFB-70A1BF915BD5}" type="pres">
      <dgm:prSet presAssocID="{0C641944-B4A7-457A-AEA8-B064CDD7C41F}" presName="linear" presStyleCnt="0">
        <dgm:presLayoutVars>
          <dgm:animLvl val="lvl"/>
          <dgm:resizeHandles val="exact"/>
        </dgm:presLayoutVars>
      </dgm:prSet>
      <dgm:spPr/>
    </dgm:pt>
    <dgm:pt modelId="{E1C53C15-A28F-4A1E-BFA5-16A5B0B3898F}" type="pres">
      <dgm:prSet presAssocID="{88B0FA89-1417-4D3A-8F48-D83CCFE0EBCC}" presName="parentText" presStyleLbl="node1" presStyleIdx="0" presStyleCnt="4">
        <dgm:presLayoutVars>
          <dgm:chMax val="0"/>
          <dgm:bulletEnabled val="1"/>
        </dgm:presLayoutVars>
      </dgm:prSet>
      <dgm:spPr/>
    </dgm:pt>
    <dgm:pt modelId="{36B6F073-165B-4AFB-887E-914AAD062892}" type="pres">
      <dgm:prSet presAssocID="{3B31161B-D55B-4189-AE54-E27752156412}" presName="spacer" presStyleCnt="0"/>
      <dgm:spPr/>
    </dgm:pt>
    <dgm:pt modelId="{76724AEA-70C7-48E9-8C73-2575731D25A1}" type="pres">
      <dgm:prSet presAssocID="{388DD598-1D64-4908-80D0-A044765A3362}" presName="parentText" presStyleLbl="node1" presStyleIdx="1" presStyleCnt="4">
        <dgm:presLayoutVars>
          <dgm:chMax val="0"/>
          <dgm:bulletEnabled val="1"/>
        </dgm:presLayoutVars>
      </dgm:prSet>
      <dgm:spPr/>
    </dgm:pt>
    <dgm:pt modelId="{54C100EE-2190-417D-ABBB-553A9310111F}" type="pres">
      <dgm:prSet presAssocID="{6D78D210-BD93-48E5-9A4F-1A194D9D85CE}" presName="spacer" presStyleCnt="0"/>
      <dgm:spPr/>
    </dgm:pt>
    <dgm:pt modelId="{155CF84E-2DEC-4C5D-9848-075481731321}" type="pres">
      <dgm:prSet presAssocID="{D83E35B2-8E6B-45E5-969D-64B9945414F2}" presName="parentText" presStyleLbl="node1" presStyleIdx="2" presStyleCnt="4">
        <dgm:presLayoutVars>
          <dgm:chMax val="0"/>
          <dgm:bulletEnabled val="1"/>
        </dgm:presLayoutVars>
      </dgm:prSet>
      <dgm:spPr/>
    </dgm:pt>
    <dgm:pt modelId="{9AAC4B70-BF53-4CDA-A986-D37AEF09EC8C}" type="pres">
      <dgm:prSet presAssocID="{D83E35B2-8E6B-45E5-969D-64B9945414F2}" presName="childText" presStyleLbl="revTx" presStyleIdx="0" presStyleCnt="1">
        <dgm:presLayoutVars>
          <dgm:bulletEnabled val="1"/>
        </dgm:presLayoutVars>
      </dgm:prSet>
      <dgm:spPr/>
    </dgm:pt>
    <dgm:pt modelId="{7BD19E3A-A6BB-4B47-B731-9910DEEBE9DA}" type="pres">
      <dgm:prSet presAssocID="{923D1510-94F8-47B3-A0AF-C3CC0285C9E6}" presName="parentText" presStyleLbl="node1" presStyleIdx="3" presStyleCnt="4">
        <dgm:presLayoutVars>
          <dgm:chMax val="0"/>
          <dgm:bulletEnabled val="1"/>
        </dgm:presLayoutVars>
      </dgm:prSet>
      <dgm:spPr/>
    </dgm:pt>
  </dgm:ptLst>
  <dgm:cxnLst>
    <dgm:cxn modelId="{616CC70E-CCC8-4A5B-8FA3-B3F5708003FF}" type="presOf" srcId="{D83E35B2-8E6B-45E5-969D-64B9945414F2}" destId="{155CF84E-2DEC-4C5D-9848-075481731321}" srcOrd="0" destOrd="0" presId="urn:microsoft.com/office/officeart/2005/8/layout/vList2"/>
    <dgm:cxn modelId="{5CE93112-C22A-41AC-9711-E0576657B951}" srcId="{0C641944-B4A7-457A-AEA8-B064CDD7C41F}" destId="{D83E35B2-8E6B-45E5-969D-64B9945414F2}" srcOrd="2" destOrd="0" parTransId="{552B36DC-EC18-4D95-A1E4-36EC1040794D}" sibTransId="{CCD0BADA-3F9A-4BC9-8406-AE92F08881F5}"/>
    <dgm:cxn modelId="{3CCDC15C-F131-4F8C-A8CD-43E33267091B}" type="presOf" srcId="{6574F050-9A5D-401B-9037-FD2C4AF3F2F1}" destId="{9AAC4B70-BF53-4CDA-A986-D37AEF09EC8C}" srcOrd="0" destOrd="1" presId="urn:microsoft.com/office/officeart/2005/8/layout/vList2"/>
    <dgm:cxn modelId="{5849F745-09B9-4DDC-AEDA-0CA0E8191BD3}" type="presOf" srcId="{923D1510-94F8-47B3-A0AF-C3CC0285C9E6}" destId="{7BD19E3A-A6BB-4B47-B731-9910DEEBE9DA}" srcOrd="0" destOrd="0" presId="urn:microsoft.com/office/officeart/2005/8/layout/vList2"/>
    <dgm:cxn modelId="{2AE0806A-1BF2-46E0-B559-BB05C01CCB75}" type="presOf" srcId="{88B0FA89-1417-4D3A-8F48-D83CCFE0EBCC}" destId="{E1C53C15-A28F-4A1E-BFA5-16A5B0B3898F}" srcOrd="0" destOrd="0" presId="urn:microsoft.com/office/officeart/2005/8/layout/vList2"/>
    <dgm:cxn modelId="{7D32B383-29C0-438E-BC3E-AC39F28C1A6A}" type="presOf" srcId="{388DD598-1D64-4908-80D0-A044765A3362}" destId="{76724AEA-70C7-48E9-8C73-2575731D25A1}" srcOrd="0" destOrd="0" presId="urn:microsoft.com/office/officeart/2005/8/layout/vList2"/>
    <dgm:cxn modelId="{485F6190-2488-425E-875D-D53A8D867D7A}" srcId="{D83E35B2-8E6B-45E5-969D-64B9945414F2}" destId="{6574F050-9A5D-401B-9037-FD2C4AF3F2F1}" srcOrd="1" destOrd="0" parTransId="{E5189695-6397-481B-84D5-9248CFB3A593}" sibTransId="{B113B182-D55B-4665-BC6B-62C1BB843ED8}"/>
    <dgm:cxn modelId="{1101EE9A-4D51-4AC6-8403-B9DF6DFB9C88}" type="presOf" srcId="{0C641944-B4A7-457A-AEA8-B064CDD7C41F}" destId="{4CBC830C-20CA-4184-BCFB-70A1BF915BD5}" srcOrd="0" destOrd="0" presId="urn:microsoft.com/office/officeart/2005/8/layout/vList2"/>
    <dgm:cxn modelId="{3F9925D8-D0D5-4E22-A7C7-FF15A34A45EE}" srcId="{D83E35B2-8E6B-45E5-969D-64B9945414F2}" destId="{DBD2B3F1-0DBA-4DC1-9EE4-751F9D5E2EC7}" srcOrd="0" destOrd="0" parTransId="{76BD40A8-0DCA-4781-BF90-6A2EC91E5B60}" sibTransId="{6320DA64-35A3-4091-9C98-74CE00A86100}"/>
    <dgm:cxn modelId="{B2835BE2-6A53-453D-B500-CFB4F8749B05}" srcId="{0C641944-B4A7-457A-AEA8-B064CDD7C41F}" destId="{88B0FA89-1417-4D3A-8F48-D83CCFE0EBCC}" srcOrd="0" destOrd="0" parTransId="{11566CB0-E40D-4CF3-9A1F-30FD79B296AD}" sibTransId="{3B31161B-D55B-4189-AE54-E27752156412}"/>
    <dgm:cxn modelId="{A75DC4E2-4950-42DD-A56B-A30C440150D8}" type="presOf" srcId="{DBD2B3F1-0DBA-4DC1-9EE4-751F9D5E2EC7}" destId="{9AAC4B70-BF53-4CDA-A986-D37AEF09EC8C}" srcOrd="0" destOrd="0" presId="urn:microsoft.com/office/officeart/2005/8/layout/vList2"/>
    <dgm:cxn modelId="{C1FBF8E3-2D0D-4DE7-A393-19DE7E5AB852}" srcId="{0C641944-B4A7-457A-AEA8-B064CDD7C41F}" destId="{923D1510-94F8-47B3-A0AF-C3CC0285C9E6}" srcOrd="3" destOrd="0" parTransId="{05283783-26F4-4934-B3ED-A31EB3E43480}" sibTransId="{8AAFF0D2-ED93-482C-AEA9-E23B922E41CD}"/>
    <dgm:cxn modelId="{260B3FE5-33C1-40FC-B7E8-915B415E7FAD}" srcId="{0C641944-B4A7-457A-AEA8-B064CDD7C41F}" destId="{388DD598-1D64-4908-80D0-A044765A3362}" srcOrd="1" destOrd="0" parTransId="{57143E55-C442-47DA-9CD2-BBD495BEA770}" sibTransId="{6D78D210-BD93-48E5-9A4F-1A194D9D85CE}"/>
    <dgm:cxn modelId="{8D91F7F3-702E-435A-AD99-E297FA8BB0A0}" type="presParOf" srcId="{4CBC830C-20CA-4184-BCFB-70A1BF915BD5}" destId="{E1C53C15-A28F-4A1E-BFA5-16A5B0B3898F}" srcOrd="0" destOrd="0" presId="urn:microsoft.com/office/officeart/2005/8/layout/vList2"/>
    <dgm:cxn modelId="{1C4827F8-5587-4B68-B8D2-200A139DE29E}" type="presParOf" srcId="{4CBC830C-20CA-4184-BCFB-70A1BF915BD5}" destId="{36B6F073-165B-4AFB-887E-914AAD062892}" srcOrd="1" destOrd="0" presId="urn:microsoft.com/office/officeart/2005/8/layout/vList2"/>
    <dgm:cxn modelId="{24DBA355-96AF-4ED8-B3C9-0ED60D7D6702}" type="presParOf" srcId="{4CBC830C-20CA-4184-BCFB-70A1BF915BD5}" destId="{76724AEA-70C7-48E9-8C73-2575731D25A1}" srcOrd="2" destOrd="0" presId="urn:microsoft.com/office/officeart/2005/8/layout/vList2"/>
    <dgm:cxn modelId="{E26F76ED-93D4-4177-97C7-7B141646D440}" type="presParOf" srcId="{4CBC830C-20CA-4184-BCFB-70A1BF915BD5}" destId="{54C100EE-2190-417D-ABBB-553A9310111F}" srcOrd="3" destOrd="0" presId="urn:microsoft.com/office/officeart/2005/8/layout/vList2"/>
    <dgm:cxn modelId="{B16DED26-8F81-416C-A4CA-B546E2E7BF5E}" type="presParOf" srcId="{4CBC830C-20CA-4184-BCFB-70A1BF915BD5}" destId="{155CF84E-2DEC-4C5D-9848-075481731321}" srcOrd="4" destOrd="0" presId="urn:microsoft.com/office/officeart/2005/8/layout/vList2"/>
    <dgm:cxn modelId="{07B5861D-82D5-44AF-AD75-52DDDE59DE1A}" type="presParOf" srcId="{4CBC830C-20CA-4184-BCFB-70A1BF915BD5}" destId="{9AAC4B70-BF53-4CDA-A986-D37AEF09EC8C}" srcOrd="5" destOrd="0" presId="urn:microsoft.com/office/officeart/2005/8/layout/vList2"/>
    <dgm:cxn modelId="{7A4C2C4D-7F56-472E-A9E2-85AD6EA29252}" type="presParOf" srcId="{4CBC830C-20CA-4184-BCFB-70A1BF915BD5}" destId="{7BD19E3A-A6BB-4B47-B731-9910DEEBE9D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E196AF7-8D26-43A5-93BF-8A8750A4C3B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724854DB-6681-4EF3-AC9E-60F14FBB9056}">
      <dgm:prSet/>
      <dgm:spPr/>
      <dgm:t>
        <a:bodyPr/>
        <a:lstStyle/>
        <a:p>
          <a:r>
            <a:rPr lang="en-US"/>
            <a:t>Local government officials are biased or lazy </a:t>
          </a:r>
        </a:p>
      </dgm:t>
    </dgm:pt>
    <dgm:pt modelId="{3E506C3F-887E-4B69-9364-6A0C9F977F5D}" type="parTrans" cxnId="{6E3163BC-FC53-4853-92EB-625918DD77E8}">
      <dgm:prSet/>
      <dgm:spPr/>
      <dgm:t>
        <a:bodyPr/>
        <a:lstStyle/>
        <a:p>
          <a:endParaRPr lang="en-US"/>
        </a:p>
      </dgm:t>
    </dgm:pt>
    <dgm:pt modelId="{460C8516-6289-496B-9B49-ADDA77184DA6}" type="sibTrans" cxnId="{6E3163BC-FC53-4853-92EB-625918DD77E8}">
      <dgm:prSet/>
      <dgm:spPr/>
      <dgm:t>
        <a:bodyPr/>
        <a:lstStyle/>
        <a:p>
          <a:endParaRPr lang="en-US"/>
        </a:p>
      </dgm:t>
    </dgm:pt>
    <dgm:pt modelId="{2F08A697-A976-4D8E-BA4F-C87A9CA8A3AB}">
      <dgm:prSet/>
      <dgm:spPr/>
      <dgm:t>
        <a:bodyPr/>
        <a:lstStyle/>
        <a:p>
          <a:r>
            <a:rPr lang="en-US"/>
            <a:t>“First, it’s hard not to wonder whether some simply prefer the policy outcomes </a:t>
          </a:r>
          <a:r>
            <a:rPr lang="en-US" i="1"/>
            <a:t>Lemon</a:t>
          </a:r>
          <a:r>
            <a:rPr lang="en-US"/>
            <a:t> can be manipulated to produce” </a:t>
          </a:r>
        </a:p>
      </dgm:t>
    </dgm:pt>
    <dgm:pt modelId="{DF1356D5-AE05-46A3-87D8-B2F6061C707B}" type="parTrans" cxnId="{7FE0682E-4AC0-47D1-9C18-17CA0DB3C5D1}">
      <dgm:prSet/>
      <dgm:spPr/>
      <dgm:t>
        <a:bodyPr/>
        <a:lstStyle/>
        <a:p>
          <a:endParaRPr lang="en-US"/>
        </a:p>
      </dgm:t>
    </dgm:pt>
    <dgm:pt modelId="{3F217E8F-C5CC-49B3-BC55-5E103D84F24E}" type="sibTrans" cxnId="{7FE0682E-4AC0-47D1-9C18-17CA0DB3C5D1}">
      <dgm:prSet/>
      <dgm:spPr/>
      <dgm:t>
        <a:bodyPr/>
        <a:lstStyle/>
        <a:p>
          <a:endParaRPr lang="en-US"/>
        </a:p>
      </dgm:t>
    </dgm:pt>
    <dgm:pt modelId="{A5F55570-4BEF-4458-9315-CEA6D1778FB0}">
      <dgm:prSet/>
      <dgm:spPr/>
      <dgm:t>
        <a:bodyPr/>
        <a:lstStyle/>
        <a:p>
          <a:r>
            <a:rPr lang="en-US" i="1"/>
            <a:t>“Lemon</a:t>
          </a:r>
          <a:r>
            <a:rPr lang="en-US"/>
            <a:t>’s abstract three-part test may seem a simpler and tempting alternative to busy local officials and lower courts”</a:t>
          </a:r>
        </a:p>
      </dgm:t>
    </dgm:pt>
    <dgm:pt modelId="{2EAA6B88-6085-42C1-9082-26544B11F2EE}" type="parTrans" cxnId="{93E3CCD4-0532-465F-9148-4D1B84854221}">
      <dgm:prSet/>
      <dgm:spPr/>
      <dgm:t>
        <a:bodyPr/>
        <a:lstStyle/>
        <a:p>
          <a:endParaRPr lang="en-US"/>
        </a:p>
      </dgm:t>
    </dgm:pt>
    <dgm:pt modelId="{51B44665-7BA1-433F-9BCE-4DFE6B031FF3}" type="sibTrans" cxnId="{93E3CCD4-0532-465F-9148-4D1B84854221}">
      <dgm:prSet/>
      <dgm:spPr/>
      <dgm:t>
        <a:bodyPr/>
        <a:lstStyle/>
        <a:p>
          <a:endParaRPr lang="en-US"/>
        </a:p>
      </dgm:t>
    </dgm:pt>
    <dgm:pt modelId="{AB0C78BA-C55A-458F-9DFD-A84713FA55AA}">
      <dgm:prSet/>
      <dgm:spPr/>
      <dgm:t>
        <a:bodyPr/>
        <a:lstStyle/>
        <a:p>
          <a:r>
            <a:rPr lang="en-US"/>
            <a:t>My response</a:t>
          </a:r>
        </a:p>
      </dgm:t>
    </dgm:pt>
    <dgm:pt modelId="{C49CA2B0-A6F9-4A34-9953-9E1CA87CF68A}" type="parTrans" cxnId="{4D131C4B-62BF-4862-BB54-D92F2E40383B}">
      <dgm:prSet/>
      <dgm:spPr/>
      <dgm:t>
        <a:bodyPr/>
        <a:lstStyle/>
        <a:p>
          <a:endParaRPr lang="en-US"/>
        </a:p>
      </dgm:t>
    </dgm:pt>
    <dgm:pt modelId="{38EEF571-5062-4621-8B24-8B185659BA8D}" type="sibTrans" cxnId="{4D131C4B-62BF-4862-BB54-D92F2E40383B}">
      <dgm:prSet/>
      <dgm:spPr/>
      <dgm:t>
        <a:bodyPr/>
        <a:lstStyle/>
        <a:p>
          <a:endParaRPr lang="en-US"/>
        </a:p>
      </dgm:t>
    </dgm:pt>
    <dgm:pt modelId="{47A39027-D062-4202-BB10-7EA8AC48A991}">
      <dgm:prSet/>
      <dgm:spPr/>
      <dgm:t>
        <a:bodyPr/>
        <a:lstStyle/>
        <a:p>
          <a:r>
            <a:rPr lang="en-US" dirty="0"/>
            <a:t>Court has never overruled </a:t>
          </a:r>
          <a:r>
            <a:rPr lang="en-US" i="1" dirty="0"/>
            <a:t>Lemon</a:t>
          </a:r>
        </a:p>
      </dgm:t>
    </dgm:pt>
    <dgm:pt modelId="{05EF5A8D-B5C6-4ED3-8213-6A356AE09D83}" type="parTrans" cxnId="{ACDFFDBB-2479-427D-8F74-A179396AE042}">
      <dgm:prSet/>
      <dgm:spPr/>
      <dgm:t>
        <a:bodyPr/>
        <a:lstStyle/>
        <a:p>
          <a:endParaRPr lang="en-US"/>
        </a:p>
      </dgm:t>
    </dgm:pt>
    <dgm:pt modelId="{F4018501-8124-471D-A368-CEF1CE1C99DF}" type="sibTrans" cxnId="{ACDFFDBB-2479-427D-8F74-A179396AE042}">
      <dgm:prSet/>
      <dgm:spPr/>
      <dgm:t>
        <a:bodyPr/>
        <a:lstStyle/>
        <a:p>
          <a:endParaRPr lang="en-US"/>
        </a:p>
      </dgm:t>
    </dgm:pt>
    <dgm:pt modelId="{146B7564-295C-4E33-A3B0-C779AB509F32}">
      <dgm:prSet/>
      <dgm:spPr/>
      <dgm:t>
        <a:bodyPr/>
        <a:lstStyle/>
        <a:p>
          <a:r>
            <a:rPr lang="en-US"/>
            <a:t>Establishment Clause has to mean something? </a:t>
          </a:r>
        </a:p>
      </dgm:t>
    </dgm:pt>
    <dgm:pt modelId="{957760BF-3FA1-4AF2-B592-F34214D54926}" type="parTrans" cxnId="{270D23E1-E7B0-4B18-AD21-0F7B13381AC2}">
      <dgm:prSet/>
      <dgm:spPr/>
      <dgm:t>
        <a:bodyPr/>
        <a:lstStyle/>
        <a:p>
          <a:endParaRPr lang="en-US"/>
        </a:p>
      </dgm:t>
    </dgm:pt>
    <dgm:pt modelId="{65D595AF-4583-4806-8411-D1FECBE40EE2}" type="sibTrans" cxnId="{270D23E1-E7B0-4B18-AD21-0F7B13381AC2}">
      <dgm:prSet/>
      <dgm:spPr/>
      <dgm:t>
        <a:bodyPr/>
        <a:lstStyle/>
        <a:p>
          <a:endParaRPr lang="en-US"/>
        </a:p>
      </dgm:t>
    </dgm:pt>
    <dgm:pt modelId="{437249B1-9C71-44DC-962F-3CC46934BB04}" type="pres">
      <dgm:prSet presAssocID="{4E196AF7-8D26-43A5-93BF-8A8750A4C3BF}" presName="Name0" presStyleCnt="0">
        <dgm:presLayoutVars>
          <dgm:dir/>
          <dgm:animLvl val="lvl"/>
          <dgm:resizeHandles val="exact"/>
        </dgm:presLayoutVars>
      </dgm:prSet>
      <dgm:spPr/>
    </dgm:pt>
    <dgm:pt modelId="{1C7DA5DF-7F5A-4F67-8F52-FC7B7A1EFC86}" type="pres">
      <dgm:prSet presAssocID="{724854DB-6681-4EF3-AC9E-60F14FBB9056}" presName="composite" presStyleCnt="0"/>
      <dgm:spPr/>
    </dgm:pt>
    <dgm:pt modelId="{16AC45B9-46B8-4D6F-9412-AE9068FB2567}" type="pres">
      <dgm:prSet presAssocID="{724854DB-6681-4EF3-AC9E-60F14FBB9056}" presName="parTx" presStyleLbl="alignNode1" presStyleIdx="0" presStyleCnt="2">
        <dgm:presLayoutVars>
          <dgm:chMax val="0"/>
          <dgm:chPref val="0"/>
          <dgm:bulletEnabled val="1"/>
        </dgm:presLayoutVars>
      </dgm:prSet>
      <dgm:spPr/>
    </dgm:pt>
    <dgm:pt modelId="{D000365B-0A5C-4865-BCA6-4B0EDFC9DF45}" type="pres">
      <dgm:prSet presAssocID="{724854DB-6681-4EF3-AC9E-60F14FBB9056}" presName="desTx" presStyleLbl="alignAccFollowNode1" presStyleIdx="0" presStyleCnt="2">
        <dgm:presLayoutVars>
          <dgm:bulletEnabled val="1"/>
        </dgm:presLayoutVars>
      </dgm:prSet>
      <dgm:spPr/>
    </dgm:pt>
    <dgm:pt modelId="{C57B4B22-397C-4F7F-B03D-D3DD5E66E268}" type="pres">
      <dgm:prSet presAssocID="{460C8516-6289-496B-9B49-ADDA77184DA6}" presName="space" presStyleCnt="0"/>
      <dgm:spPr/>
    </dgm:pt>
    <dgm:pt modelId="{590BE246-EF96-46D4-8B4D-9C0136F86853}" type="pres">
      <dgm:prSet presAssocID="{AB0C78BA-C55A-458F-9DFD-A84713FA55AA}" presName="composite" presStyleCnt="0"/>
      <dgm:spPr/>
    </dgm:pt>
    <dgm:pt modelId="{9B114A4E-FD57-4596-BDD4-95A47926C7F6}" type="pres">
      <dgm:prSet presAssocID="{AB0C78BA-C55A-458F-9DFD-A84713FA55AA}" presName="parTx" presStyleLbl="alignNode1" presStyleIdx="1" presStyleCnt="2">
        <dgm:presLayoutVars>
          <dgm:chMax val="0"/>
          <dgm:chPref val="0"/>
          <dgm:bulletEnabled val="1"/>
        </dgm:presLayoutVars>
      </dgm:prSet>
      <dgm:spPr/>
    </dgm:pt>
    <dgm:pt modelId="{AA89E39D-88F4-49C1-B7E1-0FF7026C62AA}" type="pres">
      <dgm:prSet presAssocID="{AB0C78BA-C55A-458F-9DFD-A84713FA55AA}" presName="desTx" presStyleLbl="alignAccFollowNode1" presStyleIdx="1" presStyleCnt="2">
        <dgm:presLayoutVars>
          <dgm:bulletEnabled val="1"/>
        </dgm:presLayoutVars>
      </dgm:prSet>
      <dgm:spPr/>
    </dgm:pt>
  </dgm:ptLst>
  <dgm:cxnLst>
    <dgm:cxn modelId="{1AFAB50A-F370-4D14-8B27-5E377C7B6FDE}" type="presOf" srcId="{AB0C78BA-C55A-458F-9DFD-A84713FA55AA}" destId="{9B114A4E-FD57-4596-BDD4-95A47926C7F6}" srcOrd="0" destOrd="0" presId="urn:microsoft.com/office/officeart/2005/8/layout/hList1"/>
    <dgm:cxn modelId="{E1C81A1D-C07A-4542-9438-62ED4E018BB0}" type="presOf" srcId="{A5F55570-4BEF-4458-9315-CEA6D1778FB0}" destId="{D000365B-0A5C-4865-BCA6-4B0EDFC9DF45}" srcOrd="0" destOrd="1" presId="urn:microsoft.com/office/officeart/2005/8/layout/hList1"/>
    <dgm:cxn modelId="{7FE0682E-4AC0-47D1-9C18-17CA0DB3C5D1}" srcId="{724854DB-6681-4EF3-AC9E-60F14FBB9056}" destId="{2F08A697-A976-4D8E-BA4F-C87A9CA8A3AB}" srcOrd="0" destOrd="0" parTransId="{DF1356D5-AE05-46A3-87D8-B2F6061C707B}" sibTransId="{3F217E8F-C5CC-49B3-BC55-5E103D84F24E}"/>
    <dgm:cxn modelId="{B9A6BF5C-5286-43E7-8AED-358934A4461E}" type="presOf" srcId="{47A39027-D062-4202-BB10-7EA8AC48A991}" destId="{AA89E39D-88F4-49C1-B7E1-0FF7026C62AA}" srcOrd="0" destOrd="0" presId="urn:microsoft.com/office/officeart/2005/8/layout/hList1"/>
    <dgm:cxn modelId="{727EFD44-441B-4986-BE2C-DA0B02DB77D3}" type="presOf" srcId="{724854DB-6681-4EF3-AC9E-60F14FBB9056}" destId="{16AC45B9-46B8-4D6F-9412-AE9068FB2567}" srcOrd="0" destOrd="0" presId="urn:microsoft.com/office/officeart/2005/8/layout/hList1"/>
    <dgm:cxn modelId="{4D131C4B-62BF-4862-BB54-D92F2E40383B}" srcId="{4E196AF7-8D26-43A5-93BF-8A8750A4C3BF}" destId="{AB0C78BA-C55A-458F-9DFD-A84713FA55AA}" srcOrd="1" destOrd="0" parTransId="{C49CA2B0-A6F9-4A34-9953-9E1CA87CF68A}" sibTransId="{38EEF571-5062-4621-8B24-8B185659BA8D}"/>
    <dgm:cxn modelId="{15B0F487-B5EC-4DB0-B221-C9D328A5F7A2}" type="presOf" srcId="{4E196AF7-8D26-43A5-93BF-8A8750A4C3BF}" destId="{437249B1-9C71-44DC-962F-3CC46934BB04}" srcOrd="0" destOrd="0" presId="urn:microsoft.com/office/officeart/2005/8/layout/hList1"/>
    <dgm:cxn modelId="{8CF7168D-4C38-4D0C-82D3-2C7989E089DE}" type="presOf" srcId="{146B7564-295C-4E33-A3B0-C779AB509F32}" destId="{AA89E39D-88F4-49C1-B7E1-0FF7026C62AA}" srcOrd="0" destOrd="1" presId="urn:microsoft.com/office/officeart/2005/8/layout/hList1"/>
    <dgm:cxn modelId="{FA13A795-1182-4021-9224-F38DD4830F82}" type="presOf" srcId="{2F08A697-A976-4D8E-BA4F-C87A9CA8A3AB}" destId="{D000365B-0A5C-4865-BCA6-4B0EDFC9DF45}" srcOrd="0" destOrd="0" presId="urn:microsoft.com/office/officeart/2005/8/layout/hList1"/>
    <dgm:cxn modelId="{ACDFFDBB-2479-427D-8F74-A179396AE042}" srcId="{AB0C78BA-C55A-458F-9DFD-A84713FA55AA}" destId="{47A39027-D062-4202-BB10-7EA8AC48A991}" srcOrd="0" destOrd="0" parTransId="{05EF5A8D-B5C6-4ED3-8213-6A356AE09D83}" sibTransId="{F4018501-8124-471D-A368-CEF1CE1C99DF}"/>
    <dgm:cxn modelId="{6E3163BC-FC53-4853-92EB-625918DD77E8}" srcId="{4E196AF7-8D26-43A5-93BF-8A8750A4C3BF}" destId="{724854DB-6681-4EF3-AC9E-60F14FBB9056}" srcOrd="0" destOrd="0" parTransId="{3E506C3F-887E-4B69-9364-6A0C9F977F5D}" sibTransId="{460C8516-6289-496B-9B49-ADDA77184DA6}"/>
    <dgm:cxn modelId="{93E3CCD4-0532-465F-9148-4D1B84854221}" srcId="{724854DB-6681-4EF3-AC9E-60F14FBB9056}" destId="{A5F55570-4BEF-4458-9315-CEA6D1778FB0}" srcOrd="1" destOrd="0" parTransId="{2EAA6B88-6085-42C1-9082-26544B11F2EE}" sibTransId="{51B44665-7BA1-433F-9BCE-4DFE6B031FF3}"/>
    <dgm:cxn modelId="{270D23E1-E7B0-4B18-AD21-0F7B13381AC2}" srcId="{AB0C78BA-C55A-458F-9DFD-A84713FA55AA}" destId="{146B7564-295C-4E33-A3B0-C779AB509F32}" srcOrd="1" destOrd="0" parTransId="{957760BF-3FA1-4AF2-B592-F34214D54926}" sibTransId="{65D595AF-4583-4806-8411-D1FECBE40EE2}"/>
    <dgm:cxn modelId="{00EF6DFD-DA55-42D4-85DA-53F2FB024B69}" type="presParOf" srcId="{437249B1-9C71-44DC-962F-3CC46934BB04}" destId="{1C7DA5DF-7F5A-4F67-8F52-FC7B7A1EFC86}" srcOrd="0" destOrd="0" presId="urn:microsoft.com/office/officeart/2005/8/layout/hList1"/>
    <dgm:cxn modelId="{1D33669D-438D-4641-A9D6-F519714AB371}" type="presParOf" srcId="{1C7DA5DF-7F5A-4F67-8F52-FC7B7A1EFC86}" destId="{16AC45B9-46B8-4D6F-9412-AE9068FB2567}" srcOrd="0" destOrd="0" presId="urn:microsoft.com/office/officeart/2005/8/layout/hList1"/>
    <dgm:cxn modelId="{17242CB6-8145-4D1E-AC78-A028C1C70955}" type="presParOf" srcId="{1C7DA5DF-7F5A-4F67-8F52-FC7B7A1EFC86}" destId="{D000365B-0A5C-4865-BCA6-4B0EDFC9DF45}" srcOrd="1" destOrd="0" presId="urn:microsoft.com/office/officeart/2005/8/layout/hList1"/>
    <dgm:cxn modelId="{E5A0218F-86D7-46AF-961A-8F5A803D7662}" type="presParOf" srcId="{437249B1-9C71-44DC-962F-3CC46934BB04}" destId="{C57B4B22-397C-4F7F-B03D-D3DD5E66E268}" srcOrd="1" destOrd="0" presId="urn:microsoft.com/office/officeart/2005/8/layout/hList1"/>
    <dgm:cxn modelId="{7512F300-8DFB-423D-B01C-AAB92E50D94C}" type="presParOf" srcId="{437249B1-9C71-44DC-962F-3CC46934BB04}" destId="{590BE246-EF96-46D4-8B4D-9C0136F86853}" srcOrd="2" destOrd="0" presId="urn:microsoft.com/office/officeart/2005/8/layout/hList1"/>
    <dgm:cxn modelId="{4D07D397-583D-4EF7-84F5-3592FD002AB1}" type="presParOf" srcId="{590BE246-EF96-46D4-8B4D-9C0136F86853}" destId="{9B114A4E-FD57-4596-BDD4-95A47926C7F6}" srcOrd="0" destOrd="0" presId="urn:microsoft.com/office/officeart/2005/8/layout/hList1"/>
    <dgm:cxn modelId="{75B33E45-5C60-4314-8807-7F800D8A8373}" type="presParOf" srcId="{590BE246-EF96-46D4-8B4D-9C0136F86853}" destId="{AA89E39D-88F4-49C1-B7E1-0FF7026C62A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B259B0F-FB87-4C84-955D-C8F0DEDD157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5D745F8-4E4A-4382-8C19-72B7E8AECBBC}">
      <dgm:prSet/>
      <dgm:spPr/>
      <dgm:t>
        <a:bodyPr/>
        <a:lstStyle/>
        <a:p>
          <a:r>
            <a:rPr lang="en-US"/>
            <a:t>COVID-19 shadow docket case</a:t>
          </a:r>
        </a:p>
      </dgm:t>
    </dgm:pt>
    <dgm:pt modelId="{6AF2B391-6522-4F07-B1B8-DD806D422D92}" type="parTrans" cxnId="{450DFB7D-DA44-42B2-A2F4-10FBF47FF48C}">
      <dgm:prSet/>
      <dgm:spPr/>
      <dgm:t>
        <a:bodyPr/>
        <a:lstStyle/>
        <a:p>
          <a:endParaRPr lang="en-US"/>
        </a:p>
      </dgm:t>
    </dgm:pt>
    <dgm:pt modelId="{26BCAEFD-2E56-4987-9E31-34F10DF2D453}" type="sibTrans" cxnId="{450DFB7D-DA44-42B2-A2F4-10FBF47FF48C}">
      <dgm:prSet/>
      <dgm:spPr/>
      <dgm:t>
        <a:bodyPr/>
        <a:lstStyle/>
        <a:p>
          <a:endParaRPr lang="en-US"/>
        </a:p>
      </dgm:t>
    </dgm:pt>
    <dgm:pt modelId="{086A6F19-FF6E-4426-8F30-5937E8287418}">
      <dgm:prSet/>
      <dgm:spPr/>
      <dgm:t>
        <a:bodyPr/>
        <a:lstStyle/>
        <a:p>
          <a:r>
            <a:rPr lang="en-US" dirty="0"/>
            <a:t>California limited s</a:t>
          </a:r>
          <a:r>
            <a:rPr lang="en-US" b="0" i="0" dirty="0"/>
            <a:t>ecular and religious in-home gatherings to members of three households or less </a:t>
          </a:r>
          <a:endParaRPr lang="en-US" dirty="0"/>
        </a:p>
      </dgm:t>
    </dgm:pt>
    <dgm:pt modelId="{7A75D1E8-37D2-4A47-AECD-649A5E224614}" type="parTrans" cxnId="{7EDAD836-F106-47AF-B292-30F1B428DE07}">
      <dgm:prSet/>
      <dgm:spPr/>
      <dgm:t>
        <a:bodyPr/>
        <a:lstStyle/>
        <a:p>
          <a:endParaRPr lang="en-US"/>
        </a:p>
      </dgm:t>
    </dgm:pt>
    <dgm:pt modelId="{0B889244-7C27-474D-8788-69B89D41305C}" type="sibTrans" cxnId="{7EDAD836-F106-47AF-B292-30F1B428DE07}">
      <dgm:prSet/>
      <dgm:spPr/>
      <dgm:t>
        <a:bodyPr/>
        <a:lstStyle/>
        <a:p>
          <a:endParaRPr lang="en-US"/>
        </a:p>
      </dgm:t>
    </dgm:pt>
    <dgm:pt modelId="{0D25617A-0AF6-4B94-90F9-DBA507541F11}">
      <dgm:prSet/>
      <dgm:spPr/>
      <dgm:t>
        <a:bodyPr/>
        <a:lstStyle/>
        <a:p>
          <a:r>
            <a:rPr lang="en-US" b="0" i="0"/>
            <a:t>Court held religious gatherings could be exempted because various business were exempted</a:t>
          </a:r>
          <a:endParaRPr lang="en-US"/>
        </a:p>
      </dgm:t>
    </dgm:pt>
    <dgm:pt modelId="{3A07711A-EA44-4D7C-9098-B6CB96563A23}" type="parTrans" cxnId="{EDF32A78-B9AF-44C4-850B-9A32AF33C162}">
      <dgm:prSet/>
      <dgm:spPr/>
      <dgm:t>
        <a:bodyPr/>
        <a:lstStyle/>
        <a:p>
          <a:endParaRPr lang="en-US"/>
        </a:p>
      </dgm:t>
    </dgm:pt>
    <dgm:pt modelId="{6B970D83-77C4-4685-A4FE-1E742026329B}" type="sibTrans" cxnId="{EDF32A78-B9AF-44C4-850B-9A32AF33C162}">
      <dgm:prSet/>
      <dgm:spPr/>
      <dgm:t>
        <a:bodyPr/>
        <a:lstStyle/>
        <a:p>
          <a:endParaRPr lang="en-US"/>
        </a:p>
      </dgm:t>
    </dgm:pt>
    <dgm:pt modelId="{BBCAF1AB-BD38-4914-B495-8F1C465781D2}">
      <dgm:prSet/>
      <dgm:spPr/>
      <dgm:t>
        <a:bodyPr/>
        <a:lstStyle/>
        <a:p>
          <a:r>
            <a:rPr lang="en-US" b="0" i="0"/>
            <a:t>“[G]overnment regulations are not neutral and generally applicable, and therefore trigger strict scrutiny under the Free Exercise Clause, whenever they treat </a:t>
          </a:r>
          <a:r>
            <a:rPr lang="en-US" b="0" i="1"/>
            <a:t>any </a:t>
          </a:r>
          <a:r>
            <a:rPr lang="en-US" b="0" i="0"/>
            <a:t>comparable secular activity more favorably than religious exercise. It is no answer that a State treats some comparable secular businesses or other activities as poorly or even less favorably than the religious exercise at issue.” </a:t>
          </a:r>
          <a:endParaRPr lang="en-US"/>
        </a:p>
      </dgm:t>
    </dgm:pt>
    <dgm:pt modelId="{390EE3E2-089C-41AE-B1E6-08B3E9DDBBD5}" type="parTrans" cxnId="{C63C7026-8EA1-4AD5-B6BE-3B6DA0E88E36}">
      <dgm:prSet/>
      <dgm:spPr/>
      <dgm:t>
        <a:bodyPr/>
        <a:lstStyle/>
        <a:p>
          <a:endParaRPr lang="en-US"/>
        </a:p>
      </dgm:t>
    </dgm:pt>
    <dgm:pt modelId="{6727443E-0F02-47EF-80CD-8596AF589B74}" type="sibTrans" cxnId="{C63C7026-8EA1-4AD5-B6BE-3B6DA0E88E36}">
      <dgm:prSet/>
      <dgm:spPr/>
      <dgm:t>
        <a:bodyPr/>
        <a:lstStyle/>
        <a:p>
          <a:endParaRPr lang="en-US"/>
        </a:p>
      </dgm:t>
    </dgm:pt>
    <dgm:pt modelId="{A951FEF1-789B-4D9E-A0A2-1E99A376932C}" type="pres">
      <dgm:prSet presAssocID="{7B259B0F-FB87-4C84-955D-C8F0DEDD1577}" presName="linear" presStyleCnt="0">
        <dgm:presLayoutVars>
          <dgm:animLvl val="lvl"/>
          <dgm:resizeHandles val="exact"/>
        </dgm:presLayoutVars>
      </dgm:prSet>
      <dgm:spPr/>
    </dgm:pt>
    <dgm:pt modelId="{08A7428D-39EC-4744-9328-DC955AE00FB3}" type="pres">
      <dgm:prSet presAssocID="{15D745F8-4E4A-4382-8C19-72B7E8AECBBC}" presName="parentText" presStyleLbl="node1" presStyleIdx="0" presStyleCnt="4">
        <dgm:presLayoutVars>
          <dgm:chMax val="0"/>
          <dgm:bulletEnabled val="1"/>
        </dgm:presLayoutVars>
      </dgm:prSet>
      <dgm:spPr/>
    </dgm:pt>
    <dgm:pt modelId="{F471946D-7F45-4C75-81CB-8713145BC80B}" type="pres">
      <dgm:prSet presAssocID="{26BCAEFD-2E56-4987-9E31-34F10DF2D453}" presName="spacer" presStyleCnt="0"/>
      <dgm:spPr/>
    </dgm:pt>
    <dgm:pt modelId="{26C80C8F-946E-4CD5-A367-9D44F50ADB42}" type="pres">
      <dgm:prSet presAssocID="{086A6F19-FF6E-4426-8F30-5937E8287418}" presName="parentText" presStyleLbl="node1" presStyleIdx="1" presStyleCnt="4">
        <dgm:presLayoutVars>
          <dgm:chMax val="0"/>
          <dgm:bulletEnabled val="1"/>
        </dgm:presLayoutVars>
      </dgm:prSet>
      <dgm:spPr/>
    </dgm:pt>
    <dgm:pt modelId="{63135AC6-0215-4FE7-A42A-A57839BD8D99}" type="pres">
      <dgm:prSet presAssocID="{0B889244-7C27-474D-8788-69B89D41305C}" presName="spacer" presStyleCnt="0"/>
      <dgm:spPr/>
    </dgm:pt>
    <dgm:pt modelId="{198608DD-3B12-4D6D-B7B7-D140567FAE77}" type="pres">
      <dgm:prSet presAssocID="{0D25617A-0AF6-4B94-90F9-DBA507541F11}" presName="parentText" presStyleLbl="node1" presStyleIdx="2" presStyleCnt="4">
        <dgm:presLayoutVars>
          <dgm:chMax val="0"/>
          <dgm:bulletEnabled val="1"/>
        </dgm:presLayoutVars>
      </dgm:prSet>
      <dgm:spPr/>
    </dgm:pt>
    <dgm:pt modelId="{2F2762F2-7EFB-40AD-92D8-6AC1D4F2ACCD}" type="pres">
      <dgm:prSet presAssocID="{6B970D83-77C4-4685-A4FE-1E742026329B}" presName="spacer" presStyleCnt="0"/>
      <dgm:spPr/>
    </dgm:pt>
    <dgm:pt modelId="{C682528F-274A-4712-8BA8-279594316058}" type="pres">
      <dgm:prSet presAssocID="{BBCAF1AB-BD38-4914-B495-8F1C465781D2}" presName="parentText" presStyleLbl="node1" presStyleIdx="3" presStyleCnt="4">
        <dgm:presLayoutVars>
          <dgm:chMax val="0"/>
          <dgm:bulletEnabled val="1"/>
        </dgm:presLayoutVars>
      </dgm:prSet>
      <dgm:spPr/>
    </dgm:pt>
  </dgm:ptLst>
  <dgm:cxnLst>
    <dgm:cxn modelId="{ED59D708-53E7-49AC-9F50-9AC9E6DF5CD3}" type="presOf" srcId="{0D25617A-0AF6-4B94-90F9-DBA507541F11}" destId="{198608DD-3B12-4D6D-B7B7-D140567FAE77}" srcOrd="0" destOrd="0" presId="urn:microsoft.com/office/officeart/2005/8/layout/vList2"/>
    <dgm:cxn modelId="{C63C7026-8EA1-4AD5-B6BE-3B6DA0E88E36}" srcId="{7B259B0F-FB87-4C84-955D-C8F0DEDD1577}" destId="{BBCAF1AB-BD38-4914-B495-8F1C465781D2}" srcOrd="3" destOrd="0" parTransId="{390EE3E2-089C-41AE-B1E6-08B3E9DDBBD5}" sibTransId="{6727443E-0F02-47EF-80CD-8596AF589B74}"/>
    <dgm:cxn modelId="{7EDAD836-F106-47AF-B292-30F1B428DE07}" srcId="{7B259B0F-FB87-4C84-955D-C8F0DEDD1577}" destId="{086A6F19-FF6E-4426-8F30-5937E8287418}" srcOrd="1" destOrd="0" parTransId="{7A75D1E8-37D2-4A47-AECD-649A5E224614}" sibTransId="{0B889244-7C27-474D-8788-69B89D41305C}"/>
    <dgm:cxn modelId="{1C321238-CEFF-474E-84BC-0C49AACAAE98}" type="presOf" srcId="{086A6F19-FF6E-4426-8F30-5937E8287418}" destId="{26C80C8F-946E-4CD5-A367-9D44F50ADB42}" srcOrd="0" destOrd="0" presId="urn:microsoft.com/office/officeart/2005/8/layout/vList2"/>
    <dgm:cxn modelId="{8C6BBD63-228E-449C-8682-B37CDB4E205E}" type="presOf" srcId="{15D745F8-4E4A-4382-8C19-72B7E8AECBBC}" destId="{08A7428D-39EC-4744-9328-DC955AE00FB3}" srcOrd="0" destOrd="0" presId="urn:microsoft.com/office/officeart/2005/8/layout/vList2"/>
    <dgm:cxn modelId="{EDF32A78-B9AF-44C4-850B-9A32AF33C162}" srcId="{7B259B0F-FB87-4C84-955D-C8F0DEDD1577}" destId="{0D25617A-0AF6-4B94-90F9-DBA507541F11}" srcOrd="2" destOrd="0" parTransId="{3A07711A-EA44-4D7C-9098-B6CB96563A23}" sibTransId="{6B970D83-77C4-4685-A4FE-1E742026329B}"/>
    <dgm:cxn modelId="{450DFB7D-DA44-42B2-A2F4-10FBF47FF48C}" srcId="{7B259B0F-FB87-4C84-955D-C8F0DEDD1577}" destId="{15D745F8-4E4A-4382-8C19-72B7E8AECBBC}" srcOrd="0" destOrd="0" parTransId="{6AF2B391-6522-4F07-B1B8-DD806D422D92}" sibTransId="{26BCAEFD-2E56-4987-9E31-34F10DF2D453}"/>
    <dgm:cxn modelId="{99044B82-1F26-4DB7-BABC-B1762216FC1C}" type="presOf" srcId="{7B259B0F-FB87-4C84-955D-C8F0DEDD1577}" destId="{A951FEF1-789B-4D9E-A0A2-1E99A376932C}" srcOrd="0" destOrd="0" presId="urn:microsoft.com/office/officeart/2005/8/layout/vList2"/>
    <dgm:cxn modelId="{FBFB8389-F1D8-4E32-8AAD-0375C3AF2C5C}" type="presOf" srcId="{BBCAF1AB-BD38-4914-B495-8F1C465781D2}" destId="{C682528F-274A-4712-8BA8-279594316058}" srcOrd="0" destOrd="0" presId="urn:microsoft.com/office/officeart/2005/8/layout/vList2"/>
    <dgm:cxn modelId="{2357D2BA-3151-4FFB-94E0-272A406B744A}" type="presParOf" srcId="{A951FEF1-789B-4D9E-A0A2-1E99A376932C}" destId="{08A7428D-39EC-4744-9328-DC955AE00FB3}" srcOrd="0" destOrd="0" presId="urn:microsoft.com/office/officeart/2005/8/layout/vList2"/>
    <dgm:cxn modelId="{1DEA6CB5-3C7C-402F-A425-A34B26B6983A}" type="presParOf" srcId="{A951FEF1-789B-4D9E-A0A2-1E99A376932C}" destId="{F471946D-7F45-4C75-81CB-8713145BC80B}" srcOrd="1" destOrd="0" presId="urn:microsoft.com/office/officeart/2005/8/layout/vList2"/>
    <dgm:cxn modelId="{91AA26CB-9E6A-48BA-92A8-A97D94BE4FEA}" type="presParOf" srcId="{A951FEF1-789B-4D9E-A0A2-1E99A376932C}" destId="{26C80C8F-946E-4CD5-A367-9D44F50ADB42}" srcOrd="2" destOrd="0" presId="urn:microsoft.com/office/officeart/2005/8/layout/vList2"/>
    <dgm:cxn modelId="{11FA970D-9C73-4651-B782-DB433BAF8633}" type="presParOf" srcId="{A951FEF1-789B-4D9E-A0A2-1E99A376932C}" destId="{63135AC6-0215-4FE7-A42A-A57839BD8D99}" srcOrd="3" destOrd="0" presId="urn:microsoft.com/office/officeart/2005/8/layout/vList2"/>
    <dgm:cxn modelId="{F4FEB73E-A251-4753-A126-6C44355DCFCB}" type="presParOf" srcId="{A951FEF1-789B-4D9E-A0A2-1E99A376932C}" destId="{198608DD-3B12-4D6D-B7B7-D140567FAE77}" srcOrd="4" destOrd="0" presId="urn:microsoft.com/office/officeart/2005/8/layout/vList2"/>
    <dgm:cxn modelId="{9519346E-1C87-4B55-881E-FEAA2DB57CCF}" type="presParOf" srcId="{A951FEF1-789B-4D9E-A0A2-1E99A376932C}" destId="{2F2762F2-7EFB-40AD-92D8-6AC1D4F2ACCD}" srcOrd="5" destOrd="0" presId="urn:microsoft.com/office/officeart/2005/8/layout/vList2"/>
    <dgm:cxn modelId="{AC97A2D3-72F7-47F5-A983-9FACA7850D32}" type="presParOf" srcId="{A951FEF1-789B-4D9E-A0A2-1E99A376932C}" destId="{C682528F-274A-4712-8BA8-27959431605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2460D57-74ED-407D-B235-6A8C345133A3}" type="doc">
      <dgm:prSet loTypeId="urn:microsoft.com/office/officeart/2005/8/layout/vList2" loCatId="list" qsTypeId="urn:microsoft.com/office/officeart/2005/8/quickstyle/simple1" qsCatId="simple" csTypeId="urn:microsoft.com/office/officeart/2005/8/colors/accent4_2" csCatId="accent4"/>
      <dgm:spPr/>
      <dgm:t>
        <a:bodyPr/>
        <a:lstStyle/>
        <a:p>
          <a:endParaRPr lang="en-US"/>
        </a:p>
      </dgm:t>
    </dgm:pt>
    <dgm:pt modelId="{C3F2B028-9F5B-441E-9EA2-6620DAF531A1}">
      <dgm:prSet/>
      <dgm:spPr/>
      <dgm:t>
        <a:bodyPr/>
        <a:lstStyle/>
        <a:p>
          <a:r>
            <a:rPr lang="en-US" i="0" dirty="0">
              <a:hlinkClick xmlns:r="http://schemas.openxmlformats.org/officeDocument/2006/relationships" r:id="rId1"/>
            </a:rPr>
            <a:t>Jim </a:t>
          </a:r>
          <a:r>
            <a:rPr lang="en-US" i="0" dirty="0" err="1">
              <a:hlinkClick xmlns:r="http://schemas.openxmlformats.org/officeDocument/2006/relationships" r:id="rId1"/>
            </a:rPr>
            <a:t>Oleske</a:t>
          </a:r>
          <a:r>
            <a:rPr lang="en-US" i="0" dirty="0"/>
            <a:t>, </a:t>
          </a:r>
          <a:r>
            <a:rPr lang="en-US" i="1" dirty="0">
              <a:hlinkClick xmlns:r="http://schemas.openxmlformats.org/officeDocument/2006/relationships" r:id="rId2"/>
            </a:rPr>
            <a:t>Tandon</a:t>
          </a:r>
          <a:r>
            <a:rPr lang="en-US" dirty="0">
              <a:hlinkClick xmlns:r="http://schemas.openxmlformats.org/officeDocument/2006/relationships" r:id="rId2"/>
            </a:rPr>
            <a:t> steals </a:t>
          </a:r>
          <a:r>
            <a:rPr lang="en-US" i="1" dirty="0">
              <a:hlinkClick xmlns:r="http://schemas.openxmlformats.org/officeDocument/2006/relationships" r:id="rId2"/>
            </a:rPr>
            <a:t>Fulton</a:t>
          </a:r>
          <a:r>
            <a:rPr lang="en-US" dirty="0">
              <a:hlinkClick xmlns:r="http://schemas.openxmlformats.org/officeDocument/2006/relationships" r:id="rId2"/>
            </a:rPr>
            <a:t>’s thunder: The most important free exercise decision since 1990</a:t>
          </a:r>
          <a:r>
            <a:rPr lang="en-US" i="0" dirty="0"/>
            <a:t>, </a:t>
          </a:r>
          <a:r>
            <a:rPr lang="en-US" i="0" dirty="0" err="1"/>
            <a:t>SCOTUSblog</a:t>
          </a:r>
          <a:r>
            <a:rPr lang="en-US" i="0" dirty="0"/>
            <a:t> </a:t>
          </a:r>
          <a:endParaRPr lang="en-US" dirty="0"/>
        </a:p>
      </dgm:t>
    </dgm:pt>
    <dgm:pt modelId="{0DEBF0CE-04DE-4328-9C72-E00DBA28AED6}" type="parTrans" cxnId="{33C37815-F13E-456C-AA20-EBF35CDEDEF3}">
      <dgm:prSet/>
      <dgm:spPr/>
      <dgm:t>
        <a:bodyPr/>
        <a:lstStyle/>
        <a:p>
          <a:endParaRPr lang="en-US"/>
        </a:p>
      </dgm:t>
    </dgm:pt>
    <dgm:pt modelId="{71A1318D-B83F-4C2F-9D0F-0D1D2F5471F3}" type="sibTrans" cxnId="{33C37815-F13E-456C-AA20-EBF35CDEDEF3}">
      <dgm:prSet/>
      <dgm:spPr/>
      <dgm:t>
        <a:bodyPr/>
        <a:lstStyle/>
        <a:p>
          <a:endParaRPr lang="en-US"/>
        </a:p>
      </dgm:t>
    </dgm:pt>
    <dgm:pt modelId="{0DA28BC1-1F89-45A9-A449-6BCED004F5DE}">
      <dgm:prSet/>
      <dgm:spPr/>
      <dgm:t>
        <a:bodyPr/>
        <a:lstStyle/>
        <a:p>
          <a:r>
            <a:rPr lang="en-US"/>
            <a:t>Maybe </a:t>
          </a:r>
          <a:r>
            <a:rPr lang="en-US" i="1"/>
            <a:t>Smith</a:t>
          </a:r>
          <a:r>
            <a:rPr lang="en-US"/>
            <a:t> doesn’t matter—Court has given religion “most favored nation status”—see Linda Greenhouse, </a:t>
          </a:r>
          <a:r>
            <a:rPr lang="en-US" i="1"/>
            <a:t>What the Supreme Court Did for Religion</a:t>
          </a:r>
          <a:r>
            <a:rPr lang="en-US"/>
            <a:t>, NYT</a:t>
          </a:r>
        </a:p>
      </dgm:t>
    </dgm:pt>
    <dgm:pt modelId="{879816BD-1550-4B59-AE8F-D56E0E16757D}" type="parTrans" cxnId="{5DF35EA1-54D1-45F8-AC7A-DBA18668C9A3}">
      <dgm:prSet/>
      <dgm:spPr/>
      <dgm:t>
        <a:bodyPr/>
        <a:lstStyle/>
        <a:p>
          <a:endParaRPr lang="en-US"/>
        </a:p>
      </dgm:t>
    </dgm:pt>
    <dgm:pt modelId="{A9AC5B8F-A4FB-4828-AC33-7E32D709075F}" type="sibTrans" cxnId="{5DF35EA1-54D1-45F8-AC7A-DBA18668C9A3}">
      <dgm:prSet/>
      <dgm:spPr/>
      <dgm:t>
        <a:bodyPr/>
        <a:lstStyle/>
        <a:p>
          <a:endParaRPr lang="en-US"/>
        </a:p>
      </dgm:t>
    </dgm:pt>
    <dgm:pt modelId="{E2DC4C94-65C7-456D-8845-213F0B2CA017}">
      <dgm:prSet/>
      <dgm:spPr/>
      <dgm:t>
        <a:bodyPr/>
        <a:lstStyle/>
        <a:p>
          <a:r>
            <a:rPr lang="en-US"/>
            <a:t>Lael Weinberger, </a:t>
          </a:r>
          <a:r>
            <a:rPr lang="en-US" i="1"/>
            <a:t>The Surprising Future of Free Exercise of Religion at the Supreme Court</a:t>
          </a:r>
          <a:r>
            <a:rPr lang="en-US"/>
            <a:t>, Newsweek</a:t>
          </a:r>
        </a:p>
      </dgm:t>
    </dgm:pt>
    <dgm:pt modelId="{6B86D810-AEE4-4538-9530-E0223FEA0BAA}" type="parTrans" cxnId="{8DD0A027-7D7C-46F0-9652-BD641E685B5C}">
      <dgm:prSet/>
      <dgm:spPr/>
      <dgm:t>
        <a:bodyPr/>
        <a:lstStyle/>
        <a:p>
          <a:endParaRPr lang="en-US"/>
        </a:p>
      </dgm:t>
    </dgm:pt>
    <dgm:pt modelId="{00F26454-A085-4C15-BD4C-517C713662A7}" type="sibTrans" cxnId="{8DD0A027-7D7C-46F0-9652-BD641E685B5C}">
      <dgm:prSet/>
      <dgm:spPr/>
      <dgm:t>
        <a:bodyPr/>
        <a:lstStyle/>
        <a:p>
          <a:endParaRPr lang="en-US"/>
        </a:p>
      </dgm:t>
    </dgm:pt>
    <dgm:pt modelId="{C6D6F768-9C00-4E14-B4E3-51B14A5E8B33}" type="pres">
      <dgm:prSet presAssocID="{62460D57-74ED-407D-B235-6A8C345133A3}" presName="linear" presStyleCnt="0">
        <dgm:presLayoutVars>
          <dgm:animLvl val="lvl"/>
          <dgm:resizeHandles val="exact"/>
        </dgm:presLayoutVars>
      </dgm:prSet>
      <dgm:spPr/>
    </dgm:pt>
    <dgm:pt modelId="{D9DDAFBA-5C49-4DAD-9056-EC08BCCB4E79}" type="pres">
      <dgm:prSet presAssocID="{C3F2B028-9F5B-441E-9EA2-6620DAF531A1}" presName="parentText" presStyleLbl="node1" presStyleIdx="0" presStyleCnt="3">
        <dgm:presLayoutVars>
          <dgm:chMax val="0"/>
          <dgm:bulletEnabled val="1"/>
        </dgm:presLayoutVars>
      </dgm:prSet>
      <dgm:spPr/>
    </dgm:pt>
    <dgm:pt modelId="{F550057F-0F53-4D12-9820-54E74FF65F76}" type="pres">
      <dgm:prSet presAssocID="{71A1318D-B83F-4C2F-9D0F-0D1D2F5471F3}" presName="spacer" presStyleCnt="0"/>
      <dgm:spPr/>
    </dgm:pt>
    <dgm:pt modelId="{0734ADD2-5528-4968-BA04-A9E7689FF5AD}" type="pres">
      <dgm:prSet presAssocID="{0DA28BC1-1F89-45A9-A449-6BCED004F5DE}" presName="parentText" presStyleLbl="node1" presStyleIdx="1" presStyleCnt="3">
        <dgm:presLayoutVars>
          <dgm:chMax val="0"/>
          <dgm:bulletEnabled val="1"/>
        </dgm:presLayoutVars>
      </dgm:prSet>
      <dgm:spPr/>
    </dgm:pt>
    <dgm:pt modelId="{A3A0D163-0AF2-4490-9A38-8B99FD24994D}" type="pres">
      <dgm:prSet presAssocID="{A9AC5B8F-A4FB-4828-AC33-7E32D709075F}" presName="spacer" presStyleCnt="0"/>
      <dgm:spPr/>
    </dgm:pt>
    <dgm:pt modelId="{0C25B481-8161-4D91-BBE5-415836089312}" type="pres">
      <dgm:prSet presAssocID="{E2DC4C94-65C7-456D-8845-213F0B2CA017}" presName="parentText" presStyleLbl="node1" presStyleIdx="2" presStyleCnt="3">
        <dgm:presLayoutVars>
          <dgm:chMax val="0"/>
          <dgm:bulletEnabled val="1"/>
        </dgm:presLayoutVars>
      </dgm:prSet>
      <dgm:spPr/>
    </dgm:pt>
  </dgm:ptLst>
  <dgm:cxnLst>
    <dgm:cxn modelId="{67107F0A-2CB4-4E62-992B-D196AE922B95}" type="presOf" srcId="{C3F2B028-9F5B-441E-9EA2-6620DAF531A1}" destId="{D9DDAFBA-5C49-4DAD-9056-EC08BCCB4E79}" srcOrd="0" destOrd="0" presId="urn:microsoft.com/office/officeart/2005/8/layout/vList2"/>
    <dgm:cxn modelId="{33C37815-F13E-456C-AA20-EBF35CDEDEF3}" srcId="{62460D57-74ED-407D-B235-6A8C345133A3}" destId="{C3F2B028-9F5B-441E-9EA2-6620DAF531A1}" srcOrd="0" destOrd="0" parTransId="{0DEBF0CE-04DE-4328-9C72-E00DBA28AED6}" sibTransId="{71A1318D-B83F-4C2F-9D0F-0D1D2F5471F3}"/>
    <dgm:cxn modelId="{8DD0A027-7D7C-46F0-9652-BD641E685B5C}" srcId="{62460D57-74ED-407D-B235-6A8C345133A3}" destId="{E2DC4C94-65C7-456D-8845-213F0B2CA017}" srcOrd="2" destOrd="0" parTransId="{6B86D810-AEE4-4538-9530-E0223FEA0BAA}" sibTransId="{00F26454-A085-4C15-BD4C-517C713662A7}"/>
    <dgm:cxn modelId="{C52F5429-B0AB-41E0-82B6-C1790C3AC90E}" type="presOf" srcId="{0DA28BC1-1F89-45A9-A449-6BCED004F5DE}" destId="{0734ADD2-5528-4968-BA04-A9E7689FF5AD}" srcOrd="0" destOrd="0" presId="urn:microsoft.com/office/officeart/2005/8/layout/vList2"/>
    <dgm:cxn modelId="{72A86650-334E-46DC-A592-7C5271073B4F}" type="presOf" srcId="{E2DC4C94-65C7-456D-8845-213F0B2CA017}" destId="{0C25B481-8161-4D91-BBE5-415836089312}" srcOrd="0" destOrd="0" presId="urn:microsoft.com/office/officeart/2005/8/layout/vList2"/>
    <dgm:cxn modelId="{5DF35EA1-54D1-45F8-AC7A-DBA18668C9A3}" srcId="{62460D57-74ED-407D-B235-6A8C345133A3}" destId="{0DA28BC1-1F89-45A9-A449-6BCED004F5DE}" srcOrd="1" destOrd="0" parTransId="{879816BD-1550-4B59-AE8F-D56E0E16757D}" sibTransId="{A9AC5B8F-A4FB-4828-AC33-7E32D709075F}"/>
    <dgm:cxn modelId="{94A362B9-47CD-4B34-BD29-A8402F5A12C9}" type="presOf" srcId="{62460D57-74ED-407D-B235-6A8C345133A3}" destId="{C6D6F768-9C00-4E14-B4E3-51B14A5E8B33}" srcOrd="0" destOrd="0" presId="urn:microsoft.com/office/officeart/2005/8/layout/vList2"/>
    <dgm:cxn modelId="{F774BBCE-441E-43AF-A042-436116D5380D}" type="presParOf" srcId="{C6D6F768-9C00-4E14-B4E3-51B14A5E8B33}" destId="{D9DDAFBA-5C49-4DAD-9056-EC08BCCB4E79}" srcOrd="0" destOrd="0" presId="urn:microsoft.com/office/officeart/2005/8/layout/vList2"/>
    <dgm:cxn modelId="{58B1A4F2-CDA1-4FD7-BCC9-970F95D2CC92}" type="presParOf" srcId="{C6D6F768-9C00-4E14-B4E3-51B14A5E8B33}" destId="{F550057F-0F53-4D12-9820-54E74FF65F76}" srcOrd="1" destOrd="0" presId="urn:microsoft.com/office/officeart/2005/8/layout/vList2"/>
    <dgm:cxn modelId="{44DB51BD-41F6-4DC6-90BD-A53EC6FC6F90}" type="presParOf" srcId="{C6D6F768-9C00-4E14-B4E3-51B14A5E8B33}" destId="{0734ADD2-5528-4968-BA04-A9E7689FF5AD}" srcOrd="2" destOrd="0" presId="urn:microsoft.com/office/officeart/2005/8/layout/vList2"/>
    <dgm:cxn modelId="{22337AAD-4A6B-41C7-91B5-5B019BD05922}" type="presParOf" srcId="{C6D6F768-9C00-4E14-B4E3-51B14A5E8B33}" destId="{A3A0D163-0AF2-4490-9A38-8B99FD24994D}" srcOrd="3" destOrd="0" presId="urn:microsoft.com/office/officeart/2005/8/layout/vList2"/>
    <dgm:cxn modelId="{FD06BD06-2F26-4636-B138-FF4BBB16A405}" type="presParOf" srcId="{C6D6F768-9C00-4E14-B4E3-51B14A5E8B33}" destId="{0C25B481-8161-4D91-BBE5-415836089312}"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2C70995-1C1F-4877-88D9-7FCA41A27D23}"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C551BA27-3C03-4C4A-92E5-94A116D9515B}">
      <dgm:prSet/>
      <dgm:spPr/>
      <dgm:t>
        <a:bodyPr/>
        <a:lstStyle/>
        <a:p>
          <a:r>
            <a:rPr lang="en-US" dirty="0"/>
            <a:t>Does the First Amendment’s require that an exception for religion be created to non-discrimination laws that protect people based on sexual orientation? </a:t>
          </a:r>
        </a:p>
      </dgm:t>
    </dgm:pt>
    <dgm:pt modelId="{4F738AF6-D327-4218-8BB6-7E647A25D2A8}" type="parTrans" cxnId="{E4772FF6-B649-427F-A85C-57E5D3FDD0D0}">
      <dgm:prSet/>
      <dgm:spPr/>
      <dgm:t>
        <a:bodyPr/>
        <a:lstStyle/>
        <a:p>
          <a:endParaRPr lang="en-US"/>
        </a:p>
      </dgm:t>
    </dgm:pt>
    <dgm:pt modelId="{2AA62F4E-8B61-474D-927A-E77A5EFCF7D0}" type="sibTrans" cxnId="{E4772FF6-B649-427F-A85C-57E5D3FDD0D0}">
      <dgm:prSet/>
      <dgm:spPr/>
      <dgm:t>
        <a:bodyPr/>
        <a:lstStyle/>
        <a:p>
          <a:endParaRPr lang="en-US"/>
        </a:p>
      </dgm:t>
    </dgm:pt>
    <dgm:pt modelId="{75EDF14F-0294-4736-B43D-D1E22B6B10A3}">
      <dgm:prSet/>
      <dgm:spPr/>
      <dgm:t>
        <a:bodyPr/>
        <a:lstStyle/>
        <a:p>
          <a:r>
            <a:rPr lang="en-US"/>
            <a:t>Not an issue in Utah yet—state public accommodations law and no local public accommodations ordinances protect people based on sexual orientation</a:t>
          </a:r>
        </a:p>
      </dgm:t>
    </dgm:pt>
    <dgm:pt modelId="{8DE5012E-2583-4ECD-ACFC-6BFD690CBAB2}" type="parTrans" cxnId="{6F096B10-7CB6-441C-A650-A287F5D5117D}">
      <dgm:prSet/>
      <dgm:spPr/>
      <dgm:t>
        <a:bodyPr/>
        <a:lstStyle/>
        <a:p>
          <a:endParaRPr lang="en-US"/>
        </a:p>
      </dgm:t>
    </dgm:pt>
    <dgm:pt modelId="{AFF5541B-DE74-4955-8983-CC3E2671C201}" type="sibTrans" cxnId="{6F096B10-7CB6-441C-A650-A287F5D5117D}">
      <dgm:prSet/>
      <dgm:spPr/>
      <dgm:t>
        <a:bodyPr/>
        <a:lstStyle/>
        <a:p>
          <a:endParaRPr lang="en-US"/>
        </a:p>
      </dgm:t>
    </dgm:pt>
    <dgm:pt modelId="{A1F70B0A-4764-473F-90A7-BB10DF6D9B02}">
      <dgm:prSet/>
      <dgm:spPr/>
      <dgm:t>
        <a:bodyPr/>
        <a:lstStyle/>
        <a:p>
          <a:r>
            <a:rPr lang="en-US" b="1" dirty="0"/>
            <a:t>But if you want to understand SCOTUS’s religion jurisprudence you have to follow this issue</a:t>
          </a:r>
        </a:p>
      </dgm:t>
    </dgm:pt>
    <dgm:pt modelId="{86B018AF-0E68-419B-BEC1-0A5EBB4652CD}" type="parTrans" cxnId="{685FA6DB-D8B8-43BA-90E0-3FBE0616CB67}">
      <dgm:prSet/>
      <dgm:spPr/>
      <dgm:t>
        <a:bodyPr/>
        <a:lstStyle/>
        <a:p>
          <a:endParaRPr lang="en-US"/>
        </a:p>
      </dgm:t>
    </dgm:pt>
    <dgm:pt modelId="{5F172253-C8FC-49A4-9AF5-52025415EE59}" type="sibTrans" cxnId="{685FA6DB-D8B8-43BA-90E0-3FBE0616CB67}">
      <dgm:prSet/>
      <dgm:spPr/>
      <dgm:t>
        <a:bodyPr/>
        <a:lstStyle/>
        <a:p>
          <a:endParaRPr lang="en-US"/>
        </a:p>
      </dgm:t>
    </dgm:pt>
    <dgm:pt modelId="{08BDAA55-410C-4B96-AA25-31CA6E0F0885}" type="pres">
      <dgm:prSet presAssocID="{E2C70995-1C1F-4877-88D9-7FCA41A27D23}" presName="vert0" presStyleCnt="0">
        <dgm:presLayoutVars>
          <dgm:dir/>
          <dgm:animOne val="branch"/>
          <dgm:animLvl val="lvl"/>
        </dgm:presLayoutVars>
      </dgm:prSet>
      <dgm:spPr/>
    </dgm:pt>
    <dgm:pt modelId="{E40F5380-94C1-41DA-A0A3-CB99894F2199}" type="pres">
      <dgm:prSet presAssocID="{C551BA27-3C03-4C4A-92E5-94A116D9515B}" presName="thickLine" presStyleLbl="alignNode1" presStyleIdx="0" presStyleCnt="3"/>
      <dgm:spPr/>
    </dgm:pt>
    <dgm:pt modelId="{F69026BB-CAB6-4B46-BAF4-CCC20878046D}" type="pres">
      <dgm:prSet presAssocID="{C551BA27-3C03-4C4A-92E5-94A116D9515B}" presName="horz1" presStyleCnt="0"/>
      <dgm:spPr/>
    </dgm:pt>
    <dgm:pt modelId="{62033767-D1CD-414F-AF09-145A1F7A9E30}" type="pres">
      <dgm:prSet presAssocID="{C551BA27-3C03-4C4A-92E5-94A116D9515B}" presName="tx1" presStyleLbl="revTx" presStyleIdx="0" presStyleCnt="3"/>
      <dgm:spPr/>
    </dgm:pt>
    <dgm:pt modelId="{DEC5B4F4-54CE-4920-BB8F-823F74558F01}" type="pres">
      <dgm:prSet presAssocID="{C551BA27-3C03-4C4A-92E5-94A116D9515B}" presName="vert1" presStyleCnt="0"/>
      <dgm:spPr/>
    </dgm:pt>
    <dgm:pt modelId="{E860364C-476C-4072-B4F4-A6360391FCB6}" type="pres">
      <dgm:prSet presAssocID="{75EDF14F-0294-4736-B43D-D1E22B6B10A3}" presName="thickLine" presStyleLbl="alignNode1" presStyleIdx="1" presStyleCnt="3"/>
      <dgm:spPr/>
    </dgm:pt>
    <dgm:pt modelId="{BFC4AA1F-8B18-4A4A-A414-469F7932D5A8}" type="pres">
      <dgm:prSet presAssocID="{75EDF14F-0294-4736-B43D-D1E22B6B10A3}" presName="horz1" presStyleCnt="0"/>
      <dgm:spPr/>
    </dgm:pt>
    <dgm:pt modelId="{8146EED4-DC77-4E4D-A2FB-449FA125C891}" type="pres">
      <dgm:prSet presAssocID="{75EDF14F-0294-4736-B43D-D1E22B6B10A3}" presName="tx1" presStyleLbl="revTx" presStyleIdx="1" presStyleCnt="3"/>
      <dgm:spPr/>
    </dgm:pt>
    <dgm:pt modelId="{8D5E795D-EA66-43E2-BD24-94872245DAFF}" type="pres">
      <dgm:prSet presAssocID="{75EDF14F-0294-4736-B43D-D1E22B6B10A3}" presName="vert1" presStyleCnt="0"/>
      <dgm:spPr/>
    </dgm:pt>
    <dgm:pt modelId="{FAA5AFD6-5188-4123-B21B-F62F0110F1D3}" type="pres">
      <dgm:prSet presAssocID="{A1F70B0A-4764-473F-90A7-BB10DF6D9B02}" presName="thickLine" presStyleLbl="alignNode1" presStyleIdx="2" presStyleCnt="3"/>
      <dgm:spPr/>
    </dgm:pt>
    <dgm:pt modelId="{07A4308B-00C8-4F12-900C-4153E4100032}" type="pres">
      <dgm:prSet presAssocID="{A1F70B0A-4764-473F-90A7-BB10DF6D9B02}" presName="horz1" presStyleCnt="0"/>
      <dgm:spPr/>
    </dgm:pt>
    <dgm:pt modelId="{E0DD2108-ACFC-4E0C-8E92-3B46B5448575}" type="pres">
      <dgm:prSet presAssocID="{A1F70B0A-4764-473F-90A7-BB10DF6D9B02}" presName="tx1" presStyleLbl="revTx" presStyleIdx="2" presStyleCnt="3"/>
      <dgm:spPr/>
    </dgm:pt>
    <dgm:pt modelId="{B133F155-8CC7-4C81-8D57-996AD8684E52}" type="pres">
      <dgm:prSet presAssocID="{A1F70B0A-4764-473F-90A7-BB10DF6D9B02}" presName="vert1" presStyleCnt="0"/>
      <dgm:spPr/>
    </dgm:pt>
  </dgm:ptLst>
  <dgm:cxnLst>
    <dgm:cxn modelId="{6F096B10-7CB6-441C-A650-A287F5D5117D}" srcId="{E2C70995-1C1F-4877-88D9-7FCA41A27D23}" destId="{75EDF14F-0294-4736-B43D-D1E22B6B10A3}" srcOrd="1" destOrd="0" parTransId="{8DE5012E-2583-4ECD-ACFC-6BFD690CBAB2}" sibTransId="{AFF5541B-DE74-4955-8983-CC3E2671C201}"/>
    <dgm:cxn modelId="{48DB272D-E503-47E4-A6B6-108A44ABFF61}" type="presOf" srcId="{75EDF14F-0294-4736-B43D-D1E22B6B10A3}" destId="{8146EED4-DC77-4E4D-A2FB-449FA125C891}" srcOrd="0" destOrd="0" presId="urn:microsoft.com/office/officeart/2008/layout/LinedList"/>
    <dgm:cxn modelId="{02910569-BA84-445D-924D-2E5C62AF79C3}" type="presOf" srcId="{E2C70995-1C1F-4877-88D9-7FCA41A27D23}" destId="{08BDAA55-410C-4B96-AA25-31CA6E0F0885}" srcOrd="0" destOrd="0" presId="urn:microsoft.com/office/officeart/2008/layout/LinedList"/>
    <dgm:cxn modelId="{0E7AB488-74CB-4742-852C-B5FB7D65513C}" type="presOf" srcId="{A1F70B0A-4764-473F-90A7-BB10DF6D9B02}" destId="{E0DD2108-ACFC-4E0C-8E92-3B46B5448575}" srcOrd="0" destOrd="0" presId="urn:microsoft.com/office/officeart/2008/layout/LinedList"/>
    <dgm:cxn modelId="{685FA6DB-D8B8-43BA-90E0-3FBE0616CB67}" srcId="{E2C70995-1C1F-4877-88D9-7FCA41A27D23}" destId="{A1F70B0A-4764-473F-90A7-BB10DF6D9B02}" srcOrd="2" destOrd="0" parTransId="{86B018AF-0E68-419B-BEC1-0A5EBB4652CD}" sibTransId="{5F172253-C8FC-49A4-9AF5-52025415EE59}"/>
    <dgm:cxn modelId="{158203EF-A61E-44B2-8C68-34B8E29CA082}" type="presOf" srcId="{C551BA27-3C03-4C4A-92E5-94A116D9515B}" destId="{62033767-D1CD-414F-AF09-145A1F7A9E30}" srcOrd="0" destOrd="0" presId="urn:microsoft.com/office/officeart/2008/layout/LinedList"/>
    <dgm:cxn modelId="{E4772FF6-B649-427F-A85C-57E5D3FDD0D0}" srcId="{E2C70995-1C1F-4877-88D9-7FCA41A27D23}" destId="{C551BA27-3C03-4C4A-92E5-94A116D9515B}" srcOrd="0" destOrd="0" parTransId="{4F738AF6-D327-4218-8BB6-7E647A25D2A8}" sibTransId="{2AA62F4E-8B61-474D-927A-E77A5EFCF7D0}"/>
    <dgm:cxn modelId="{2055DA63-6D17-468A-A0AA-C2ECC0C3EBF9}" type="presParOf" srcId="{08BDAA55-410C-4B96-AA25-31CA6E0F0885}" destId="{E40F5380-94C1-41DA-A0A3-CB99894F2199}" srcOrd="0" destOrd="0" presId="urn:microsoft.com/office/officeart/2008/layout/LinedList"/>
    <dgm:cxn modelId="{898210A8-9BFD-4849-9CC1-A68219F77C5D}" type="presParOf" srcId="{08BDAA55-410C-4B96-AA25-31CA6E0F0885}" destId="{F69026BB-CAB6-4B46-BAF4-CCC20878046D}" srcOrd="1" destOrd="0" presId="urn:microsoft.com/office/officeart/2008/layout/LinedList"/>
    <dgm:cxn modelId="{41CAA46D-0B99-4EB5-BCB2-44E0BE1855AB}" type="presParOf" srcId="{F69026BB-CAB6-4B46-BAF4-CCC20878046D}" destId="{62033767-D1CD-414F-AF09-145A1F7A9E30}" srcOrd="0" destOrd="0" presId="urn:microsoft.com/office/officeart/2008/layout/LinedList"/>
    <dgm:cxn modelId="{3C81C46D-FFFF-49EA-A0BF-EBCD485AA0F9}" type="presParOf" srcId="{F69026BB-CAB6-4B46-BAF4-CCC20878046D}" destId="{DEC5B4F4-54CE-4920-BB8F-823F74558F01}" srcOrd="1" destOrd="0" presId="urn:microsoft.com/office/officeart/2008/layout/LinedList"/>
    <dgm:cxn modelId="{AD5D0C80-5600-492A-9ED3-5B512B0162E4}" type="presParOf" srcId="{08BDAA55-410C-4B96-AA25-31CA6E0F0885}" destId="{E860364C-476C-4072-B4F4-A6360391FCB6}" srcOrd="2" destOrd="0" presId="urn:microsoft.com/office/officeart/2008/layout/LinedList"/>
    <dgm:cxn modelId="{E669074E-FB77-4552-B00A-9CA9718A73E6}" type="presParOf" srcId="{08BDAA55-410C-4B96-AA25-31CA6E0F0885}" destId="{BFC4AA1F-8B18-4A4A-A414-469F7932D5A8}" srcOrd="3" destOrd="0" presId="urn:microsoft.com/office/officeart/2008/layout/LinedList"/>
    <dgm:cxn modelId="{3BB11C24-7E78-4862-964A-3B8F6028D3B3}" type="presParOf" srcId="{BFC4AA1F-8B18-4A4A-A414-469F7932D5A8}" destId="{8146EED4-DC77-4E4D-A2FB-449FA125C891}" srcOrd="0" destOrd="0" presId="urn:microsoft.com/office/officeart/2008/layout/LinedList"/>
    <dgm:cxn modelId="{272B4D26-5296-4B3B-982C-558A88FA0791}" type="presParOf" srcId="{BFC4AA1F-8B18-4A4A-A414-469F7932D5A8}" destId="{8D5E795D-EA66-43E2-BD24-94872245DAFF}" srcOrd="1" destOrd="0" presId="urn:microsoft.com/office/officeart/2008/layout/LinedList"/>
    <dgm:cxn modelId="{9C296DD5-A073-42EC-8EA1-AE7CE625AD39}" type="presParOf" srcId="{08BDAA55-410C-4B96-AA25-31CA6E0F0885}" destId="{FAA5AFD6-5188-4123-B21B-F62F0110F1D3}" srcOrd="4" destOrd="0" presId="urn:microsoft.com/office/officeart/2008/layout/LinedList"/>
    <dgm:cxn modelId="{50F66198-A5F3-4833-8BA2-6C0229E4D3E9}" type="presParOf" srcId="{08BDAA55-410C-4B96-AA25-31CA6E0F0885}" destId="{07A4308B-00C8-4F12-900C-4153E4100032}" srcOrd="5" destOrd="0" presId="urn:microsoft.com/office/officeart/2008/layout/LinedList"/>
    <dgm:cxn modelId="{AA8BA367-ABE3-48A5-9B9C-2EEEE07265AC}" type="presParOf" srcId="{07A4308B-00C8-4F12-900C-4153E4100032}" destId="{E0DD2108-ACFC-4E0C-8E92-3B46B5448575}" srcOrd="0" destOrd="0" presId="urn:microsoft.com/office/officeart/2008/layout/LinedList"/>
    <dgm:cxn modelId="{A5BB7889-1A14-4BAB-B82A-4D164A203C80}" type="presParOf" srcId="{07A4308B-00C8-4F12-900C-4153E4100032}" destId="{B133F155-8CC7-4C81-8D57-996AD8684E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8C3B450-E6F2-444D-BEA2-6A528E76A9C9}"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CE9A074C-7D42-4B0D-9449-ADCDFB3B0FB5}">
      <dgm:prSet/>
      <dgm:spPr/>
      <dgm:t>
        <a:bodyPr/>
        <a:lstStyle/>
        <a:p>
          <a:r>
            <a:rPr lang="en-GB"/>
            <a:t>Cake maker argued before SCOTUS that he had a First Amendment free speech and free exercise of religion right to not make a custom cake for a gay couple</a:t>
          </a:r>
          <a:endParaRPr lang="en-US"/>
        </a:p>
      </dgm:t>
    </dgm:pt>
    <dgm:pt modelId="{3B263DF4-9868-48EC-8DC3-DF22036BC609}" type="parTrans" cxnId="{CB95933E-BA1B-4811-BC6C-2C6CFEB23DC3}">
      <dgm:prSet/>
      <dgm:spPr/>
      <dgm:t>
        <a:bodyPr/>
        <a:lstStyle/>
        <a:p>
          <a:endParaRPr lang="en-US"/>
        </a:p>
      </dgm:t>
    </dgm:pt>
    <dgm:pt modelId="{813C5317-3A6B-4980-9A0A-B615757CF5FD}" type="sibTrans" cxnId="{CB95933E-BA1B-4811-BC6C-2C6CFEB23DC3}">
      <dgm:prSet/>
      <dgm:spPr/>
      <dgm:t>
        <a:bodyPr/>
        <a:lstStyle/>
        <a:p>
          <a:endParaRPr lang="en-US"/>
        </a:p>
      </dgm:t>
    </dgm:pt>
    <dgm:pt modelId="{34BF4170-F885-4F45-9F30-A87277E01182}">
      <dgm:prSet/>
      <dgm:spPr/>
      <dgm:t>
        <a:bodyPr/>
        <a:lstStyle/>
        <a:p>
          <a:r>
            <a:rPr lang="en-US"/>
            <a:t>Colorado’s public accommodations law prohibits discrimination on the basis of sexual orientation</a:t>
          </a:r>
        </a:p>
      </dgm:t>
    </dgm:pt>
    <dgm:pt modelId="{27C05F24-C26F-4F08-A448-4FB76E09FAC9}" type="parTrans" cxnId="{2F10602B-CC05-4611-9056-3BB44362EDA4}">
      <dgm:prSet/>
      <dgm:spPr/>
      <dgm:t>
        <a:bodyPr/>
        <a:lstStyle/>
        <a:p>
          <a:endParaRPr lang="en-US"/>
        </a:p>
      </dgm:t>
    </dgm:pt>
    <dgm:pt modelId="{AD137FFE-5189-41D4-ADC9-E1F377CF510F}" type="sibTrans" cxnId="{2F10602B-CC05-4611-9056-3BB44362EDA4}">
      <dgm:prSet/>
      <dgm:spPr/>
      <dgm:t>
        <a:bodyPr/>
        <a:lstStyle/>
        <a:p>
          <a:endParaRPr lang="en-US"/>
        </a:p>
      </dgm:t>
    </dgm:pt>
    <dgm:pt modelId="{307F4462-7F93-42C5-AA62-4D881480FDB7}">
      <dgm:prSet/>
      <dgm:spPr/>
      <dgm:t>
        <a:bodyPr/>
        <a:lstStyle/>
        <a:p>
          <a:r>
            <a:rPr lang="en-GB"/>
            <a:t>In his final hour on the Court Justice Kennedy punted saying…</a:t>
          </a:r>
          <a:endParaRPr lang="en-US"/>
        </a:p>
      </dgm:t>
    </dgm:pt>
    <dgm:pt modelId="{21D46564-FCD0-4E63-9ED9-A327786C7351}" type="parTrans" cxnId="{E6E6499D-2329-44E4-86C0-083EE5DF80B2}">
      <dgm:prSet/>
      <dgm:spPr/>
      <dgm:t>
        <a:bodyPr/>
        <a:lstStyle/>
        <a:p>
          <a:endParaRPr lang="en-US"/>
        </a:p>
      </dgm:t>
    </dgm:pt>
    <dgm:pt modelId="{C55EAFD3-A61C-4306-BC2D-86CF63122352}" type="sibTrans" cxnId="{E6E6499D-2329-44E4-86C0-083EE5DF80B2}">
      <dgm:prSet/>
      <dgm:spPr/>
      <dgm:t>
        <a:bodyPr/>
        <a:lstStyle/>
        <a:p>
          <a:endParaRPr lang="en-US"/>
        </a:p>
      </dgm:t>
    </dgm:pt>
    <dgm:pt modelId="{943F9CD4-A8F7-46D9-B637-78988F4F90B6}">
      <dgm:prSet/>
      <dgm:spPr/>
      <dgm:t>
        <a:bodyPr/>
        <a:lstStyle/>
        <a:p>
          <a:r>
            <a:rPr lang="en-GB"/>
            <a:t>Colorado’s decision-maker failed to give full and fair consideration to cake maker's religious objection</a:t>
          </a:r>
          <a:endParaRPr lang="en-US"/>
        </a:p>
      </dgm:t>
    </dgm:pt>
    <dgm:pt modelId="{3F295CC0-DAE4-4C0C-8596-923FC74633C6}" type="parTrans" cxnId="{E751099D-F165-4302-8800-99EA7EB2330C}">
      <dgm:prSet/>
      <dgm:spPr/>
      <dgm:t>
        <a:bodyPr/>
        <a:lstStyle/>
        <a:p>
          <a:endParaRPr lang="en-US"/>
        </a:p>
      </dgm:t>
    </dgm:pt>
    <dgm:pt modelId="{4DF5029E-4088-4987-86CB-2F3984E64AAB}" type="sibTrans" cxnId="{E751099D-F165-4302-8800-99EA7EB2330C}">
      <dgm:prSet/>
      <dgm:spPr/>
      <dgm:t>
        <a:bodyPr/>
        <a:lstStyle/>
        <a:p>
          <a:endParaRPr lang="en-US"/>
        </a:p>
      </dgm:t>
    </dgm:pt>
    <dgm:pt modelId="{7C5FCA00-9AC1-4543-8A21-302072DEA5B9}">
      <dgm:prSet/>
      <dgm:spPr/>
      <dgm:t>
        <a:bodyPr/>
        <a:lstStyle/>
        <a:p>
          <a:r>
            <a:rPr lang="en-GB"/>
            <a:t>No decision on whether the First Amendment’s Free Exercise or Free Speech Clause trumped Colorado’s anti-discrimination law </a:t>
          </a:r>
          <a:endParaRPr lang="en-US"/>
        </a:p>
      </dgm:t>
    </dgm:pt>
    <dgm:pt modelId="{BD7CF803-C399-4696-96E6-103B05A3D550}" type="parTrans" cxnId="{018D3F97-69B0-40B0-AB5F-08D322CA69DA}">
      <dgm:prSet/>
      <dgm:spPr/>
      <dgm:t>
        <a:bodyPr/>
        <a:lstStyle/>
        <a:p>
          <a:endParaRPr lang="en-US"/>
        </a:p>
      </dgm:t>
    </dgm:pt>
    <dgm:pt modelId="{1EF53437-057E-4247-98FA-94407245BDD3}" type="sibTrans" cxnId="{018D3F97-69B0-40B0-AB5F-08D322CA69DA}">
      <dgm:prSet/>
      <dgm:spPr/>
      <dgm:t>
        <a:bodyPr/>
        <a:lstStyle/>
        <a:p>
          <a:endParaRPr lang="en-US"/>
        </a:p>
      </dgm:t>
    </dgm:pt>
    <dgm:pt modelId="{080F2BF8-C0F3-443B-8DD3-CB1A6794E393}" type="pres">
      <dgm:prSet presAssocID="{88C3B450-E6F2-444D-BEA2-6A528E76A9C9}" presName="linear" presStyleCnt="0">
        <dgm:presLayoutVars>
          <dgm:animLvl val="lvl"/>
          <dgm:resizeHandles val="exact"/>
        </dgm:presLayoutVars>
      </dgm:prSet>
      <dgm:spPr/>
    </dgm:pt>
    <dgm:pt modelId="{98FC0EBF-EA45-4519-B4E9-CA1EB89037AB}" type="pres">
      <dgm:prSet presAssocID="{CE9A074C-7D42-4B0D-9449-ADCDFB3B0FB5}" presName="parentText" presStyleLbl="node1" presStyleIdx="0" presStyleCnt="5">
        <dgm:presLayoutVars>
          <dgm:chMax val="0"/>
          <dgm:bulletEnabled val="1"/>
        </dgm:presLayoutVars>
      </dgm:prSet>
      <dgm:spPr/>
    </dgm:pt>
    <dgm:pt modelId="{8404720A-5F0A-4227-8C6F-7DE897710EF9}" type="pres">
      <dgm:prSet presAssocID="{813C5317-3A6B-4980-9A0A-B615757CF5FD}" presName="spacer" presStyleCnt="0"/>
      <dgm:spPr/>
    </dgm:pt>
    <dgm:pt modelId="{4F46A9BF-1E3E-4F51-867C-93BABF3CD6D1}" type="pres">
      <dgm:prSet presAssocID="{34BF4170-F885-4F45-9F30-A87277E01182}" presName="parentText" presStyleLbl="node1" presStyleIdx="1" presStyleCnt="5">
        <dgm:presLayoutVars>
          <dgm:chMax val="0"/>
          <dgm:bulletEnabled val="1"/>
        </dgm:presLayoutVars>
      </dgm:prSet>
      <dgm:spPr/>
    </dgm:pt>
    <dgm:pt modelId="{0C859593-C487-4AD2-8379-FC31FE63897A}" type="pres">
      <dgm:prSet presAssocID="{AD137FFE-5189-41D4-ADC9-E1F377CF510F}" presName="spacer" presStyleCnt="0"/>
      <dgm:spPr/>
    </dgm:pt>
    <dgm:pt modelId="{A87FF4E2-72DE-4965-B454-D9A39143ECE1}" type="pres">
      <dgm:prSet presAssocID="{307F4462-7F93-42C5-AA62-4D881480FDB7}" presName="parentText" presStyleLbl="node1" presStyleIdx="2" presStyleCnt="5">
        <dgm:presLayoutVars>
          <dgm:chMax val="0"/>
          <dgm:bulletEnabled val="1"/>
        </dgm:presLayoutVars>
      </dgm:prSet>
      <dgm:spPr/>
    </dgm:pt>
    <dgm:pt modelId="{08EA2E73-4819-4941-9A3B-C3C32497A392}" type="pres">
      <dgm:prSet presAssocID="{C55EAFD3-A61C-4306-BC2D-86CF63122352}" presName="spacer" presStyleCnt="0"/>
      <dgm:spPr/>
    </dgm:pt>
    <dgm:pt modelId="{2765680A-5016-4AB7-8FE7-3B08F8A4343B}" type="pres">
      <dgm:prSet presAssocID="{943F9CD4-A8F7-46D9-B637-78988F4F90B6}" presName="parentText" presStyleLbl="node1" presStyleIdx="3" presStyleCnt="5">
        <dgm:presLayoutVars>
          <dgm:chMax val="0"/>
          <dgm:bulletEnabled val="1"/>
        </dgm:presLayoutVars>
      </dgm:prSet>
      <dgm:spPr/>
    </dgm:pt>
    <dgm:pt modelId="{68DD8E5F-3BC5-44FF-9028-12C1AE88374C}" type="pres">
      <dgm:prSet presAssocID="{4DF5029E-4088-4987-86CB-2F3984E64AAB}" presName="spacer" presStyleCnt="0"/>
      <dgm:spPr/>
    </dgm:pt>
    <dgm:pt modelId="{E851EC61-EE76-450D-B59B-543A01BE7C70}" type="pres">
      <dgm:prSet presAssocID="{7C5FCA00-9AC1-4543-8A21-302072DEA5B9}" presName="parentText" presStyleLbl="node1" presStyleIdx="4" presStyleCnt="5">
        <dgm:presLayoutVars>
          <dgm:chMax val="0"/>
          <dgm:bulletEnabled val="1"/>
        </dgm:presLayoutVars>
      </dgm:prSet>
      <dgm:spPr/>
    </dgm:pt>
  </dgm:ptLst>
  <dgm:cxnLst>
    <dgm:cxn modelId="{C0DA850C-C805-4F80-B5BA-2FB1AB01B797}" type="presOf" srcId="{7C5FCA00-9AC1-4543-8A21-302072DEA5B9}" destId="{E851EC61-EE76-450D-B59B-543A01BE7C70}" srcOrd="0" destOrd="0" presId="urn:microsoft.com/office/officeart/2005/8/layout/vList2"/>
    <dgm:cxn modelId="{3AD24814-064D-471B-8F26-1ECC8DF587E6}" type="presOf" srcId="{34BF4170-F885-4F45-9F30-A87277E01182}" destId="{4F46A9BF-1E3E-4F51-867C-93BABF3CD6D1}" srcOrd="0" destOrd="0" presId="urn:microsoft.com/office/officeart/2005/8/layout/vList2"/>
    <dgm:cxn modelId="{2F10602B-CC05-4611-9056-3BB44362EDA4}" srcId="{88C3B450-E6F2-444D-BEA2-6A528E76A9C9}" destId="{34BF4170-F885-4F45-9F30-A87277E01182}" srcOrd="1" destOrd="0" parTransId="{27C05F24-C26F-4F08-A448-4FB76E09FAC9}" sibTransId="{AD137FFE-5189-41D4-ADC9-E1F377CF510F}"/>
    <dgm:cxn modelId="{BC5C6733-3C8E-48F6-8878-EA8E5C8EB7D5}" type="presOf" srcId="{88C3B450-E6F2-444D-BEA2-6A528E76A9C9}" destId="{080F2BF8-C0F3-443B-8DD3-CB1A6794E393}" srcOrd="0" destOrd="0" presId="urn:microsoft.com/office/officeart/2005/8/layout/vList2"/>
    <dgm:cxn modelId="{CB95933E-BA1B-4811-BC6C-2C6CFEB23DC3}" srcId="{88C3B450-E6F2-444D-BEA2-6A528E76A9C9}" destId="{CE9A074C-7D42-4B0D-9449-ADCDFB3B0FB5}" srcOrd="0" destOrd="0" parTransId="{3B263DF4-9868-48EC-8DC3-DF22036BC609}" sibTransId="{813C5317-3A6B-4980-9A0A-B615757CF5FD}"/>
    <dgm:cxn modelId="{00C2668F-84BF-4D4C-8928-7E0DE815B4D4}" type="presOf" srcId="{307F4462-7F93-42C5-AA62-4D881480FDB7}" destId="{A87FF4E2-72DE-4965-B454-D9A39143ECE1}" srcOrd="0" destOrd="0" presId="urn:microsoft.com/office/officeart/2005/8/layout/vList2"/>
    <dgm:cxn modelId="{018D3F97-69B0-40B0-AB5F-08D322CA69DA}" srcId="{88C3B450-E6F2-444D-BEA2-6A528E76A9C9}" destId="{7C5FCA00-9AC1-4543-8A21-302072DEA5B9}" srcOrd="4" destOrd="0" parTransId="{BD7CF803-C399-4696-96E6-103B05A3D550}" sibTransId="{1EF53437-057E-4247-98FA-94407245BDD3}"/>
    <dgm:cxn modelId="{E751099D-F165-4302-8800-99EA7EB2330C}" srcId="{88C3B450-E6F2-444D-BEA2-6A528E76A9C9}" destId="{943F9CD4-A8F7-46D9-B637-78988F4F90B6}" srcOrd="3" destOrd="0" parTransId="{3F295CC0-DAE4-4C0C-8596-923FC74633C6}" sibTransId="{4DF5029E-4088-4987-86CB-2F3984E64AAB}"/>
    <dgm:cxn modelId="{E6E6499D-2329-44E4-86C0-083EE5DF80B2}" srcId="{88C3B450-E6F2-444D-BEA2-6A528E76A9C9}" destId="{307F4462-7F93-42C5-AA62-4D881480FDB7}" srcOrd="2" destOrd="0" parTransId="{21D46564-FCD0-4E63-9ED9-A327786C7351}" sibTransId="{C55EAFD3-A61C-4306-BC2D-86CF63122352}"/>
    <dgm:cxn modelId="{3840B8CA-A5DF-4279-AB31-CEB9CACB514E}" type="presOf" srcId="{943F9CD4-A8F7-46D9-B637-78988F4F90B6}" destId="{2765680A-5016-4AB7-8FE7-3B08F8A4343B}" srcOrd="0" destOrd="0" presId="urn:microsoft.com/office/officeart/2005/8/layout/vList2"/>
    <dgm:cxn modelId="{3D1103EA-86C3-4C77-8E3E-82889D43C8A0}" type="presOf" srcId="{CE9A074C-7D42-4B0D-9449-ADCDFB3B0FB5}" destId="{98FC0EBF-EA45-4519-B4E9-CA1EB89037AB}" srcOrd="0" destOrd="0" presId="urn:microsoft.com/office/officeart/2005/8/layout/vList2"/>
    <dgm:cxn modelId="{FA956221-C554-43D6-B40E-15863EF4FE3C}" type="presParOf" srcId="{080F2BF8-C0F3-443B-8DD3-CB1A6794E393}" destId="{98FC0EBF-EA45-4519-B4E9-CA1EB89037AB}" srcOrd="0" destOrd="0" presId="urn:microsoft.com/office/officeart/2005/8/layout/vList2"/>
    <dgm:cxn modelId="{FD865A7B-AD17-4D0C-ABE9-A867F2A34363}" type="presParOf" srcId="{080F2BF8-C0F3-443B-8DD3-CB1A6794E393}" destId="{8404720A-5F0A-4227-8C6F-7DE897710EF9}" srcOrd="1" destOrd="0" presId="urn:microsoft.com/office/officeart/2005/8/layout/vList2"/>
    <dgm:cxn modelId="{DCD826D3-6D0D-4A4C-9A27-2B9C629353D4}" type="presParOf" srcId="{080F2BF8-C0F3-443B-8DD3-CB1A6794E393}" destId="{4F46A9BF-1E3E-4F51-867C-93BABF3CD6D1}" srcOrd="2" destOrd="0" presId="urn:microsoft.com/office/officeart/2005/8/layout/vList2"/>
    <dgm:cxn modelId="{4922677F-41DE-4058-A479-71D46BD068EB}" type="presParOf" srcId="{080F2BF8-C0F3-443B-8DD3-CB1A6794E393}" destId="{0C859593-C487-4AD2-8379-FC31FE63897A}" srcOrd="3" destOrd="0" presId="urn:microsoft.com/office/officeart/2005/8/layout/vList2"/>
    <dgm:cxn modelId="{ECA990CD-8CEA-4355-A0E4-ECB963FCBC03}" type="presParOf" srcId="{080F2BF8-C0F3-443B-8DD3-CB1A6794E393}" destId="{A87FF4E2-72DE-4965-B454-D9A39143ECE1}" srcOrd="4" destOrd="0" presId="urn:microsoft.com/office/officeart/2005/8/layout/vList2"/>
    <dgm:cxn modelId="{531EFCD5-A7C6-4813-A984-5D4BA9AFD760}" type="presParOf" srcId="{080F2BF8-C0F3-443B-8DD3-CB1A6794E393}" destId="{08EA2E73-4819-4941-9A3B-C3C32497A392}" srcOrd="5" destOrd="0" presId="urn:microsoft.com/office/officeart/2005/8/layout/vList2"/>
    <dgm:cxn modelId="{CF3ACC68-8C75-4B41-BEEB-8CBA06B73983}" type="presParOf" srcId="{080F2BF8-C0F3-443B-8DD3-CB1A6794E393}" destId="{2765680A-5016-4AB7-8FE7-3B08F8A4343B}" srcOrd="6" destOrd="0" presId="urn:microsoft.com/office/officeart/2005/8/layout/vList2"/>
    <dgm:cxn modelId="{FF72625C-62C0-4F03-A5FA-EAE9C68E8B10}" type="presParOf" srcId="{080F2BF8-C0F3-443B-8DD3-CB1A6794E393}" destId="{68DD8E5F-3BC5-44FF-9028-12C1AE88374C}" srcOrd="7" destOrd="0" presId="urn:microsoft.com/office/officeart/2005/8/layout/vList2"/>
    <dgm:cxn modelId="{5305DDDD-FAC9-495B-B5B6-0CE28D6160FE}" type="presParOf" srcId="{080F2BF8-C0F3-443B-8DD3-CB1A6794E393}" destId="{E851EC61-EE76-450D-B59B-543A01BE7C7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661672-97D9-4A6C-A165-F22063AEEAD6}"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55719CA6-9405-4259-8095-9631362209D8}">
      <dgm:prSet/>
      <dgm:spPr/>
      <dgm:t>
        <a:bodyPr/>
        <a:lstStyle/>
        <a:p>
          <a:r>
            <a:rPr lang="en-US"/>
            <a:t>Only third SCOTUS gun ruling of all time </a:t>
          </a:r>
        </a:p>
      </dgm:t>
    </dgm:pt>
    <dgm:pt modelId="{26D809BB-BCF2-49A3-9439-2A3512CE801C}" type="parTrans" cxnId="{6078CE22-20A1-4B83-988F-E01D60310968}">
      <dgm:prSet/>
      <dgm:spPr/>
      <dgm:t>
        <a:bodyPr/>
        <a:lstStyle/>
        <a:p>
          <a:endParaRPr lang="en-US"/>
        </a:p>
      </dgm:t>
    </dgm:pt>
    <dgm:pt modelId="{1FC6F876-6AF4-4E66-890E-8866EE7BCF3C}" type="sibTrans" cxnId="{6078CE22-20A1-4B83-988F-E01D60310968}">
      <dgm:prSet/>
      <dgm:spPr/>
      <dgm:t>
        <a:bodyPr/>
        <a:lstStyle/>
        <a:p>
          <a:endParaRPr lang="en-US"/>
        </a:p>
      </dgm:t>
    </dgm:pt>
    <dgm:pt modelId="{92D5B9C5-4D56-4A53-AE5C-A06CAE4DBD64}">
      <dgm:prSet/>
      <dgm:spPr/>
      <dgm:t>
        <a:bodyPr/>
        <a:lstStyle/>
        <a:p>
          <a:r>
            <a:rPr lang="en-US"/>
            <a:t>Has been totally and completely outshined by the abortion case </a:t>
          </a:r>
        </a:p>
      </dgm:t>
    </dgm:pt>
    <dgm:pt modelId="{0CC7F049-3CCC-483A-90A2-19835405AB8A}" type="parTrans" cxnId="{88337F2A-0973-4A00-8240-4935D670FBFA}">
      <dgm:prSet/>
      <dgm:spPr/>
      <dgm:t>
        <a:bodyPr/>
        <a:lstStyle/>
        <a:p>
          <a:endParaRPr lang="en-US"/>
        </a:p>
      </dgm:t>
    </dgm:pt>
    <dgm:pt modelId="{54B1CF57-6533-429C-AE7B-AF82BEAD6282}" type="sibTrans" cxnId="{88337F2A-0973-4A00-8240-4935D670FBFA}">
      <dgm:prSet/>
      <dgm:spPr/>
      <dgm:t>
        <a:bodyPr/>
        <a:lstStyle/>
        <a:p>
          <a:endParaRPr lang="en-US"/>
        </a:p>
      </dgm:t>
    </dgm:pt>
    <dgm:pt modelId="{FB89B972-32EE-4A8F-801B-B27D8D823CA9}">
      <dgm:prSet/>
      <dgm:spPr/>
      <dgm:t>
        <a:bodyPr/>
        <a:lstStyle/>
        <a:p>
          <a:r>
            <a:rPr lang="en-US"/>
            <a:t>Not particularly relevant in Utah</a:t>
          </a:r>
        </a:p>
      </dgm:t>
    </dgm:pt>
    <dgm:pt modelId="{36A61E8C-C64E-4BB8-BE48-64858F4E653F}" type="parTrans" cxnId="{49ECA4C7-D1DD-4C32-8C19-06413736E460}">
      <dgm:prSet/>
      <dgm:spPr/>
      <dgm:t>
        <a:bodyPr/>
        <a:lstStyle/>
        <a:p>
          <a:endParaRPr lang="en-US"/>
        </a:p>
      </dgm:t>
    </dgm:pt>
    <dgm:pt modelId="{994B09C4-B113-493C-8E7D-439761E0ACFA}" type="sibTrans" cxnId="{49ECA4C7-D1DD-4C32-8C19-06413736E460}">
      <dgm:prSet/>
      <dgm:spPr/>
      <dgm:t>
        <a:bodyPr/>
        <a:lstStyle/>
        <a:p>
          <a:endParaRPr lang="en-US"/>
        </a:p>
      </dgm:t>
    </dgm:pt>
    <dgm:pt modelId="{00C5CF67-D7A3-4EF9-854C-EF16770ED09E}">
      <dgm:prSet/>
      <dgm:spPr/>
      <dgm:t>
        <a:bodyPr/>
        <a:lstStyle/>
        <a:p>
          <a:r>
            <a:rPr lang="en-US"/>
            <a:t>Though Utah’s conceal carry law is much more rigorous than most western states </a:t>
          </a:r>
        </a:p>
      </dgm:t>
    </dgm:pt>
    <dgm:pt modelId="{5317F230-9B7E-4ECB-8AC4-0B8FCF55D29E}" type="parTrans" cxnId="{E44F8B71-0126-466B-B1F5-C47CBF78B639}">
      <dgm:prSet/>
      <dgm:spPr/>
      <dgm:t>
        <a:bodyPr/>
        <a:lstStyle/>
        <a:p>
          <a:endParaRPr lang="en-US"/>
        </a:p>
      </dgm:t>
    </dgm:pt>
    <dgm:pt modelId="{244048DE-4299-4C88-A4C7-D48A3EE0DCF8}" type="sibTrans" cxnId="{E44F8B71-0126-466B-B1F5-C47CBF78B639}">
      <dgm:prSet/>
      <dgm:spPr/>
      <dgm:t>
        <a:bodyPr/>
        <a:lstStyle/>
        <a:p>
          <a:endParaRPr lang="en-US"/>
        </a:p>
      </dgm:t>
    </dgm:pt>
    <dgm:pt modelId="{7A7D6B9D-749C-43FF-8497-3A9281FD893B}" type="pres">
      <dgm:prSet presAssocID="{0A661672-97D9-4A6C-A165-F22063AEEAD6}" presName="Name0" presStyleCnt="0">
        <dgm:presLayoutVars>
          <dgm:dir/>
          <dgm:animLvl val="lvl"/>
          <dgm:resizeHandles val="exact"/>
        </dgm:presLayoutVars>
      </dgm:prSet>
      <dgm:spPr/>
    </dgm:pt>
    <dgm:pt modelId="{E9410504-0651-4B24-911D-DCC0419DD15F}" type="pres">
      <dgm:prSet presAssocID="{55719CA6-9405-4259-8095-9631362209D8}" presName="composite" presStyleCnt="0"/>
      <dgm:spPr/>
    </dgm:pt>
    <dgm:pt modelId="{477D76FF-2BB5-42F8-AF6F-29788D6C1A52}" type="pres">
      <dgm:prSet presAssocID="{55719CA6-9405-4259-8095-9631362209D8}" presName="parTx" presStyleLbl="alignNode1" presStyleIdx="0" presStyleCnt="3">
        <dgm:presLayoutVars>
          <dgm:chMax val="0"/>
          <dgm:chPref val="0"/>
          <dgm:bulletEnabled val="1"/>
        </dgm:presLayoutVars>
      </dgm:prSet>
      <dgm:spPr/>
    </dgm:pt>
    <dgm:pt modelId="{1ACF390B-BB4F-4D40-9E43-943ADD311A1D}" type="pres">
      <dgm:prSet presAssocID="{55719CA6-9405-4259-8095-9631362209D8}" presName="desTx" presStyleLbl="alignAccFollowNode1" presStyleIdx="0" presStyleCnt="3">
        <dgm:presLayoutVars>
          <dgm:bulletEnabled val="1"/>
        </dgm:presLayoutVars>
      </dgm:prSet>
      <dgm:spPr/>
    </dgm:pt>
    <dgm:pt modelId="{BEB7CD7B-2A06-4AFC-9B15-206495F9F474}" type="pres">
      <dgm:prSet presAssocID="{1FC6F876-6AF4-4E66-890E-8866EE7BCF3C}" presName="space" presStyleCnt="0"/>
      <dgm:spPr/>
    </dgm:pt>
    <dgm:pt modelId="{200FE688-143E-4C49-B764-1329DD9FB4BD}" type="pres">
      <dgm:prSet presAssocID="{92D5B9C5-4D56-4A53-AE5C-A06CAE4DBD64}" presName="composite" presStyleCnt="0"/>
      <dgm:spPr/>
    </dgm:pt>
    <dgm:pt modelId="{D19484EE-78D8-4C62-8FBF-BAB6076F96AF}" type="pres">
      <dgm:prSet presAssocID="{92D5B9C5-4D56-4A53-AE5C-A06CAE4DBD64}" presName="parTx" presStyleLbl="alignNode1" presStyleIdx="1" presStyleCnt="3">
        <dgm:presLayoutVars>
          <dgm:chMax val="0"/>
          <dgm:chPref val="0"/>
          <dgm:bulletEnabled val="1"/>
        </dgm:presLayoutVars>
      </dgm:prSet>
      <dgm:spPr/>
    </dgm:pt>
    <dgm:pt modelId="{35FE8F87-CE06-4B3E-BBBE-78D7D6005673}" type="pres">
      <dgm:prSet presAssocID="{92D5B9C5-4D56-4A53-AE5C-A06CAE4DBD64}" presName="desTx" presStyleLbl="alignAccFollowNode1" presStyleIdx="1" presStyleCnt="3">
        <dgm:presLayoutVars>
          <dgm:bulletEnabled val="1"/>
        </dgm:presLayoutVars>
      </dgm:prSet>
      <dgm:spPr/>
    </dgm:pt>
    <dgm:pt modelId="{79AEE5CF-260E-4584-801C-BD388A8A764C}" type="pres">
      <dgm:prSet presAssocID="{54B1CF57-6533-429C-AE7B-AF82BEAD6282}" presName="space" presStyleCnt="0"/>
      <dgm:spPr/>
    </dgm:pt>
    <dgm:pt modelId="{94C07802-8B83-4702-860C-2127E3E71379}" type="pres">
      <dgm:prSet presAssocID="{FB89B972-32EE-4A8F-801B-B27D8D823CA9}" presName="composite" presStyleCnt="0"/>
      <dgm:spPr/>
    </dgm:pt>
    <dgm:pt modelId="{4159EA28-CDD7-4D1F-9AC0-2E633348D9F0}" type="pres">
      <dgm:prSet presAssocID="{FB89B972-32EE-4A8F-801B-B27D8D823CA9}" presName="parTx" presStyleLbl="alignNode1" presStyleIdx="2" presStyleCnt="3">
        <dgm:presLayoutVars>
          <dgm:chMax val="0"/>
          <dgm:chPref val="0"/>
          <dgm:bulletEnabled val="1"/>
        </dgm:presLayoutVars>
      </dgm:prSet>
      <dgm:spPr/>
    </dgm:pt>
    <dgm:pt modelId="{9CB172FA-58EF-45DC-801E-9BFD1FF0ADFC}" type="pres">
      <dgm:prSet presAssocID="{FB89B972-32EE-4A8F-801B-B27D8D823CA9}" presName="desTx" presStyleLbl="alignAccFollowNode1" presStyleIdx="2" presStyleCnt="3">
        <dgm:presLayoutVars>
          <dgm:bulletEnabled val="1"/>
        </dgm:presLayoutVars>
      </dgm:prSet>
      <dgm:spPr/>
    </dgm:pt>
  </dgm:ptLst>
  <dgm:cxnLst>
    <dgm:cxn modelId="{6078CE22-20A1-4B83-988F-E01D60310968}" srcId="{0A661672-97D9-4A6C-A165-F22063AEEAD6}" destId="{55719CA6-9405-4259-8095-9631362209D8}" srcOrd="0" destOrd="0" parTransId="{26D809BB-BCF2-49A3-9439-2A3512CE801C}" sibTransId="{1FC6F876-6AF4-4E66-890E-8866EE7BCF3C}"/>
    <dgm:cxn modelId="{88337F2A-0973-4A00-8240-4935D670FBFA}" srcId="{0A661672-97D9-4A6C-A165-F22063AEEAD6}" destId="{92D5B9C5-4D56-4A53-AE5C-A06CAE4DBD64}" srcOrd="1" destOrd="0" parTransId="{0CC7F049-3CCC-483A-90A2-19835405AB8A}" sibTransId="{54B1CF57-6533-429C-AE7B-AF82BEAD6282}"/>
    <dgm:cxn modelId="{E44F8B71-0126-466B-B1F5-C47CBF78B639}" srcId="{FB89B972-32EE-4A8F-801B-B27D8D823CA9}" destId="{00C5CF67-D7A3-4EF9-854C-EF16770ED09E}" srcOrd="0" destOrd="0" parTransId="{5317F230-9B7E-4ECB-8AC4-0B8FCF55D29E}" sibTransId="{244048DE-4299-4C88-A4C7-D48A3EE0DCF8}"/>
    <dgm:cxn modelId="{61943472-CF80-430D-A1AD-2256000282FD}" type="presOf" srcId="{00C5CF67-D7A3-4EF9-854C-EF16770ED09E}" destId="{9CB172FA-58EF-45DC-801E-9BFD1FF0ADFC}" srcOrd="0" destOrd="0" presId="urn:microsoft.com/office/officeart/2005/8/layout/hList1"/>
    <dgm:cxn modelId="{95F9F095-ADF3-4357-BD51-7F540DE5BFC7}" type="presOf" srcId="{0A661672-97D9-4A6C-A165-F22063AEEAD6}" destId="{7A7D6B9D-749C-43FF-8497-3A9281FD893B}" srcOrd="0" destOrd="0" presId="urn:microsoft.com/office/officeart/2005/8/layout/hList1"/>
    <dgm:cxn modelId="{EC75B8C3-B41E-4C1F-893C-7A70C0810C8A}" type="presOf" srcId="{92D5B9C5-4D56-4A53-AE5C-A06CAE4DBD64}" destId="{D19484EE-78D8-4C62-8FBF-BAB6076F96AF}" srcOrd="0" destOrd="0" presId="urn:microsoft.com/office/officeart/2005/8/layout/hList1"/>
    <dgm:cxn modelId="{49ECA4C7-D1DD-4C32-8C19-06413736E460}" srcId="{0A661672-97D9-4A6C-A165-F22063AEEAD6}" destId="{FB89B972-32EE-4A8F-801B-B27D8D823CA9}" srcOrd="2" destOrd="0" parTransId="{36A61E8C-C64E-4BB8-BE48-64858F4E653F}" sibTransId="{994B09C4-B113-493C-8E7D-439761E0ACFA}"/>
    <dgm:cxn modelId="{B904E3CF-1F66-4721-A678-FB623A9936DC}" type="presOf" srcId="{55719CA6-9405-4259-8095-9631362209D8}" destId="{477D76FF-2BB5-42F8-AF6F-29788D6C1A52}" srcOrd="0" destOrd="0" presId="urn:microsoft.com/office/officeart/2005/8/layout/hList1"/>
    <dgm:cxn modelId="{4336FAF8-88BA-40BD-BE8A-68215E0CE6CA}" type="presOf" srcId="{FB89B972-32EE-4A8F-801B-B27D8D823CA9}" destId="{4159EA28-CDD7-4D1F-9AC0-2E633348D9F0}" srcOrd="0" destOrd="0" presId="urn:microsoft.com/office/officeart/2005/8/layout/hList1"/>
    <dgm:cxn modelId="{349362A3-2005-4B5C-9CFD-CAA6663D3165}" type="presParOf" srcId="{7A7D6B9D-749C-43FF-8497-3A9281FD893B}" destId="{E9410504-0651-4B24-911D-DCC0419DD15F}" srcOrd="0" destOrd="0" presId="urn:microsoft.com/office/officeart/2005/8/layout/hList1"/>
    <dgm:cxn modelId="{9ABCCFDF-62FE-4E17-9473-FCEAD75EDD49}" type="presParOf" srcId="{E9410504-0651-4B24-911D-DCC0419DD15F}" destId="{477D76FF-2BB5-42F8-AF6F-29788D6C1A52}" srcOrd="0" destOrd="0" presId="urn:microsoft.com/office/officeart/2005/8/layout/hList1"/>
    <dgm:cxn modelId="{B0651F50-0482-46E9-8F2F-5A5A57ED8857}" type="presParOf" srcId="{E9410504-0651-4B24-911D-DCC0419DD15F}" destId="{1ACF390B-BB4F-4D40-9E43-943ADD311A1D}" srcOrd="1" destOrd="0" presId="urn:microsoft.com/office/officeart/2005/8/layout/hList1"/>
    <dgm:cxn modelId="{348532AC-8370-47B4-9FB1-70EAB148865D}" type="presParOf" srcId="{7A7D6B9D-749C-43FF-8497-3A9281FD893B}" destId="{BEB7CD7B-2A06-4AFC-9B15-206495F9F474}" srcOrd="1" destOrd="0" presId="urn:microsoft.com/office/officeart/2005/8/layout/hList1"/>
    <dgm:cxn modelId="{27F5B904-B5CF-4128-A79A-A9E45F8221F8}" type="presParOf" srcId="{7A7D6B9D-749C-43FF-8497-3A9281FD893B}" destId="{200FE688-143E-4C49-B764-1329DD9FB4BD}" srcOrd="2" destOrd="0" presId="urn:microsoft.com/office/officeart/2005/8/layout/hList1"/>
    <dgm:cxn modelId="{AC707920-EEFD-4B95-8BCF-1AAEBCA8DF50}" type="presParOf" srcId="{200FE688-143E-4C49-B764-1329DD9FB4BD}" destId="{D19484EE-78D8-4C62-8FBF-BAB6076F96AF}" srcOrd="0" destOrd="0" presId="urn:microsoft.com/office/officeart/2005/8/layout/hList1"/>
    <dgm:cxn modelId="{4DE386BB-DCF5-4B35-AE37-AC867FD828E4}" type="presParOf" srcId="{200FE688-143E-4C49-B764-1329DD9FB4BD}" destId="{35FE8F87-CE06-4B3E-BBBE-78D7D6005673}" srcOrd="1" destOrd="0" presId="urn:microsoft.com/office/officeart/2005/8/layout/hList1"/>
    <dgm:cxn modelId="{A3AFCB66-C123-4DB8-A937-B7E1ADC3EBF0}" type="presParOf" srcId="{7A7D6B9D-749C-43FF-8497-3A9281FD893B}" destId="{79AEE5CF-260E-4584-801C-BD388A8A764C}" srcOrd="3" destOrd="0" presId="urn:microsoft.com/office/officeart/2005/8/layout/hList1"/>
    <dgm:cxn modelId="{D4565DE7-3282-4927-BBF1-D300CA5DD06C}" type="presParOf" srcId="{7A7D6B9D-749C-43FF-8497-3A9281FD893B}" destId="{94C07802-8B83-4702-860C-2127E3E71379}" srcOrd="4" destOrd="0" presId="urn:microsoft.com/office/officeart/2005/8/layout/hList1"/>
    <dgm:cxn modelId="{807DE90F-1679-49D3-B32B-04BA441E4819}" type="presParOf" srcId="{94C07802-8B83-4702-860C-2127E3E71379}" destId="{4159EA28-CDD7-4D1F-9AC0-2E633348D9F0}" srcOrd="0" destOrd="0" presId="urn:microsoft.com/office/officeart/2005/8/layout/hList1"/>
    <dgm:cxn modelId="{B423433B-835F-4684-95C8-B2B8603C8DD6}" type="presParOf" srcId="{94C07802-8B83-4702-860C-2127E3E71379}" destId="{9CB172FA-58EF-45DC-801E-9BFD1FF0ADF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9527471-74B9-4F6D-84FA-CDDCC027DD7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EAADDD6-E847-416A-8875-2E479BE8BD58}">
      <dgm:prSet/>
      <dgm:spPr/>
      <dgm:t>
        <a:bodyPr/>
        <a:lstStyle/>
        <a:p>
          <a:r>
            <a:rPr lang="en-US"/>
            <a:t>Philadelphia contracts with Catholic Social Services (CSS), and over 20 other agencies, to certify foster care families</a:t>
          </a:r>
        </a:p>
      </dgm:t>
    </dgm:pt>
    <dgm:pt modelId="{029B1700-6F95-4EA0-82F8-2569BFFC0287}" type="parTrans" cxnId="{8E8564B6-0A97-4914-98EC-665F0C6B7223}">
      <dgm:prSet/>
      <dgm:spPr/>
      <dgm:t>
        <a:bodyPr/>
        <a:lstStyle/>
        <a:p>
          <a:endParaRPr lang="en-US"/>
        </a:p>
      </dgm:t>
    </dgm:pt>
    <dgm:pt modelId="{E9053028-1C72-4DF9-BCC1-B9A4C77372B2}" type="sibTrans" cxnId="{8E8564B6-0A97-4914-98EC-665F0C6B7223}">
      <dgm:prSet/>
      <dgm:spPr/>
      <dgm:t>
        <a:bodyPr/>
        <a:lstStyle/>
        <a:p>
          <a:endParaRPr lang="en-US"/>
        </a:p>
      </dgm:t>
    </dgm:pt>
    <dgm:pt modelId="{D954DCB0-E198-497F-AED3-8A98D33AA4C6}">
      <dgm:prSet/>
      <dgm:spPr/>
      <dgm:t>
        <a:bodyPr/>
        <a:lstStyle/>
        <a:p>
          <a:r>
            <a:rPr lang="en-US"/>
            <a:t>When the city discovered that CSS wouldn’t certify same-sex couples because of its religious beliefs the city refused to continue contracting with CSS</a:t>
          </a:r>
        </a:p>
      </dgm:t>
    </dgm:pt>
    <dgm:pt modelId="{6CAC7724-503D-468F-AAD4-2773CB0B9429}" type="parTrans" cxnId="{EDB75520-8C6A-47F8-9803-BC6697118A90}">
      <dgm:prSet/>
      <dgm:spPr/>
      <dgm:t>
        <a:bodyPr/>
        <a:lstStyle/>
        <a:p>
          <a:endParaRPr lang="en-US"/>
        </a:p>
      </dgm:t>
    </dgm:pt>
    <dgm:pt modelId="{A5D4C8A1-33A5-450C-B9D0-73E56FC44075}" type="sibTrans" cxnId="{EDB75520-8C6A-47F8-9803-BC6697118A90}">
      <dgm:prSet/>
      <dgm:spPr/>
      <dgm:t>
        <a:bodyPr/>
        <a:lstStyle/>
        <a:p>
          <a:endParaRPr lang="en-US"/>
        </a:p>
      </dgm:t>
    </dgm:pt>
    <dgm:pt modelId="{68A1BDF5-3AAA-4B38-A8DE-F9A0B336424C}">
      <dgm:prSet/>
      <dgm:spPr/>
      <dgm:t>
        <a:bodyPr/>
        <a:lstStyle/>
        <a:p>
          <a:r>
            <a:rPr lang="en-US"/>
            <a:t>The city noted CSS violated the non-discrimination clause in its foster care contract</a:t>
          </a:r>
        </a:p>
      </dgm:t>
    </dgm:pt>
    <dgm:pt modelId="{FB3EC972-4059-4BF2-B18A-CE7929482BA2}" type="parTrans" cxnId="{56C12E7C-0433-4029-B444-52CD342DEBF6}">
      <dgm:prSet/>
      <dgm:spPr/>
      <dgm:t>
        <a:bodyPr/>
        <a:lstStyle/>
        <a:p>
          <a:endParaRPr lang="en-US"/>
        </a:p>
      </dgm:t>
    </dgm:pt>
    <dgm:pt modelId="{95101B1F-34C0-4D88-8F08-D9FF150BDE10}" type="sibTrans" cxnId="{56C12E7C-0433-4029-B444-52CD342DEBF6}">
      <dgm:prSet/>
      <dgm:spPr/>
      <dgm:t>
        <a:bodyPr/>
        <a:lstStyle/>
        <a:p>
          <a:endParaRPr lang="en-US"/>
        </a:p>
      </dgm:t>
    </dgm:pt>
    <dgm:pt modelId="{81932869-BD9C-4B9E-9E10-C985F568FE47}">
      <dgm:prSet/>
      <dgm:spPr/>
      <dgm:t>
        <a:bodyPr/>
        <a:lstStyle/>
        <a:p>
          <a:r>
            <a:rPr lang="en-US"/>
            <a:t>CSS sued the city claiming its refusal to work with CSS violated the Free Exercise and Free Speech Clauses of the First Amendment</a:t>
          </a:r>
        </a:p>
      </dgm:t>
    </dgm:pt>
    <dgm:pt modelId="{1EC9B993-CB03-4D1E-88E9-2C3C16C07657}" type="parTrans" cxnId="{575BFB01-0BEB-4DD0-903A-BC7ACE47135D}">
      <dgm:prSet/>
      <dgm:spPr/>
      <dgm:t>
        <a:bodyPr/>
        <a:lstStyle/>
        <a:p>
          <a:endParaRPr lang="en-US"/>
        </a:p>
      </dgm:t>
    </dgm:pt>
    <dgm:pt modelId="{7C56FAE0-3D8C-4C0F-97E3-4523BB85A3A4}" type="sibTrans" cxnId="{575BFB01-0BEB-4DD0-903A-BC7ACE47135D}">
      <dgm:prSet/>
      <dgm:spPr/>
      <dgm:t>
        <a:bodyPr/>
        <a:lstStyle/>
        <a:p>
          <a:endParaRPr lang="en-US"/>
        </a:p>
      </dgm:t>
    </dgm:pt>
    <dgm:pt modelId="{917D07AB-C335-42D3-8293-AF029E00B7E8}" type="pres">
      <dgm:prSet presAssocID="{69527471-74B9-4F6D-84FA-CDDCC027DD70}" presName="linear" presStyleCnt="0">
        <dgm:presLayoutVars>
          <dgm:animLvl val="lvl"/>
          <dgm:resizeHandles val="exact"/>
        </dgm:presLayoutVars>
      </dgm:prSet>
      <dgm:spPr/>
    </dgm:pt>
    <dgm:pt modelId="{C43FFF3B-7AF7-40E1-B98A-6C98DF5AA637}" type="pres">
      <dgm:prSet presAssocID="{EEAADDD6-E847-416A-8875-2E479BE8BD58}" presName="parentText" presStyleLbl="node1" presStyleIdx="0" presStyleCnt="4">
        <dgm:presLayoutVars>
          <dgm:chMax val="0"/>
          <dgm:bulletEnabled val="1"/>
        </dgm:presLayoutVars>
      </dgm:prSet>
      <dgm:spPr/>
    </dgm:pt>
    <dgm:pt modelId="{BF53DBFD-E64F-4F7B-A62F-4CE868A12A53}" type="pres">
      <dgm:prSet presAssocID="{E9053028-1C72-4DF9-BCC1-B9A4C77372B2}" presName="spacer" presStyleCnt="0"/>
      <dgm:spPr/>
    </dgm:pt>
    <dgm:pt modelId="{3B4529FF-166C-4B37-89B7-30E206F7BE62}" type="pres">
      <dgm:prSet presAssocID="{D954DCB0-E198-497F-AED3-8A98D33AA4C6}" presName="parentText" presStyleLbl="node1" presStyleIdx="1" presStyleCnt="4">
        <dgm:presLayoutVars>
          <dgm:chMax val="0"/>
          <dgm:bulletEnabled val="1"/>
        </dgm:presLayoutVars>
      </dgm:prSet>
      <dgm:spPr/>
    </dgm:pt>
    <dgm:pt modelId="{FF4A9FB4-1FC2-42D3-B6B3-105F840D5EE5}" type="pres">
      <dgm:prSet presAssocID="{A5D4C8A1-33A5-450C-B9D0-73E56FC44075}" presName="spacer" presStyleCnt="0"/>
      <dgm:spPr/>
    </dgm:pt>
    <dgm:pt modelId="{CF4F8F72-0AF2-4C55-961B-B694BBA78FB8}" type="pres">
      <dgm:prSet presAssocID="{68A1BDF5-3AAA-4B38-A8DE-F9A0B336424C}" presName="parentText" presStyleLbl="node1" presStyleIdx="2" presStyleCnt="4">
        <dgm:presLayoutVars>
          <dgm:chMax val="0"/>
          <dgm:bulletEnabled val="1"/>
        </dgm:presLayoutVars>
      </dgm:prSet>
      <dgm:spPr/>
    </dgm:pt>
    <dgm:pt modelId="{6ABFBC54-A224-4B0C-869A-D15C5ABF6C29}" type="pres">
      <dgm:prSet presAssocID="{95101B1F-34C0-4D88-8F08-D9FF150BDE10}" presName="spacer" presStyleCnt="0"/>
      <dgm:spPr/>
    </dgm:pt>
    <dgm:pt modelId="{217393D3-B5E9-4FD7-B869-205D3E26F53B}" type="pres">
      <dgm:prSet presAssocID="{81932869-BD9C-4B9E-9E10-C985F568FE47}" presName="parentText" presStyleLbl="node1" presStyleIdx="3" presStyleCnt="4">
        <dgm:presLayoutVars>
          <dgm:chMax val="0"/>
          <dgm:bulletEnabled val="1"/>
        </dgm:presLayoutVars>
      </dgm:prSet>
      <dgm:spPr/>
    </dgm:pt>
  </dgm:ptLst>
  <dgm:cxnLst>
    <dgm:cxn modelId="{575BFB01-0BEB-4DD0-903A-BC7ACE47135D}" srcId="{69527471-74B9-4F6D-84FA-CDDCC027DD70}" destId="{81932869-BD9C-4B9E-9E10-C985F568FE47}" srcOrd="3" destOrd="0" parTransId="{1EC9B993-CB03-4D1E-88E9-2C3C16C07657}" sibTransId="{7C56FAE0-3D8C-4C0F-97E3-4523BB85A3A4}"/>
    <dgm:cxn modelId="{43FA2106-5B07-41FC-9930-C56C9FBC5DB1}" type="presOf" srcId="{68A1BDF5-3AAA-4B38-A8DE-F9A0B336424C}" destId="{CF4F8F72-0AF2-4C55-961B-B694BBA78FB8}" srcOrd="0" destOrd="0" presId="urn:microsoft.com/office/officeart/2005/8/layout/vList2"/>
    <dgm:cxn modelId="{9274D018-5930-4107-91A5-19B4379C49B9}" type="presOf" srcId="{D954DCB0-E198-497F-AED3-8A98D33AA4C6}" destId="{3B4529FF-166C-4B37-89B7-30E206F7BE62}" srcOrd="0" destOrd="0" presId="urn:microsoft.com/office/officeart/2005/8/layout/vList2"/>
    <dgm:cxn modelId="{EDB75520-8C6A-47F8-9803-BC6697118A90}" srcId="{69527471-74B9-4F6D-84FA-CDDCC027DD70}" destId="{D954DCB0-E198-497F-AED3-8A98D33AA4C6}" srcOrd="1" destOrd="0" parTransId="{6CAC7724-503D-468F-AAD4-2773CB0B9429}" sibTransId="{A5D4C8A1-33A5-450C-B9D0-73E56FC44075}"/>
    <dgm:cxn modelId="{9E26A36C-2423-4199-8222-8700B17434B8}" type="presOf" srcId="{69527471-74B9-4F6D-84FA-CDDCC027DD70}" destId="{917D07AB-C335-42D3-8293-AF029E00B7E8}" srcOrd="0" destOrd="0" presId="urn:microsoft.com/office/officeart/2005/8/layout/vList2"/>
    <dgm:cxn modelId="{56C12E7C-0433-4029-B444-52CD342DEBF6}" srcId="{69527471-74B9-4F6D-84FA-CDDCC027DD70}" destId="{68A1BDF5-3AAA-4B38-A8DE-F9A0B336424C}" srcOrd="2" destOrd="0" parTransId="{FB3EC972-4059-4BF2-B18A-CE7929482BA2}" sibTransId="{95101B1F-34C0-4D88-8F08-D9FF150BDE10}"/>
    <dgm:cxn modelId="{8E8564B6-0A97-4914-98EC-665F0C6B7223}" srcId="{69527471-74B9-4F6D-84FA-CDDCC027DD70}" destId="{EEAADDD6-E847-416A-8875-2E479BE8BD58}" srcOrd="0" destOrd="0" parTransId="{029B1700-6F95-4EA0-82F8-2569BFFC0287}" sibTransId="{E9053028-1C72-4DF9-BCC1-B9A4C77372B2}"/>
    <dgm:cxn modelId="{C49051D9-B55B-4EF1-9944-1BCE3F998F76}" type="presOf" srcId="{EEAADDD6-E847-416A-8875-2E479BE8BD58}" destId="{C43FFF3B-7AF7-40E1-B98A-6C98DF5AA637}" srcOrd="0" destOrd="0" presId="urn:microsoft.com/office/officeart/2005/8/layout/vList2"/>
    <dgm:cxn modelId="{F51455E5-810F-47E9-A788-CEA5BC6BD5A7}" type="presOf" srcId="{81932869-BD9C-4B9E-9E10-C985F568FE47}" destId="{217393D3-B5E9-4FD7-B869-205D3E26F53B}" srcOrd="0" destOrd="0" presId="urn:microsoft.com/office/officeart/2005/8/layout/vList2"/>
    <dgm:cxn modelId="{22702304-8438-44D1-BCBF-33C67F9FB06B}" type="presParOf" srcId="{917D07AB-C335-42D3-8293-AF029E00B7E8}" destId="{C43FFF3B-7AF7-40E1-B98A-6C98DF5AA637}" srcOrd="0" destOrd="0" presId="urn:microsoft.com/office/officeart/2005/8/layout/vList2"/>
    <dgm:cxn modelId="{FA6EB76B-3AED-4485-9DAC-DA9452D3349B}" type="presParOf" srcId="{917D07AB-C335-42D3-8293-AF029E00B7E8}" destId="{BF53DBFD-E64F-4F7B-A62F-4CE868A12A53}" srcOrd="1" destOrd="0" presId="urn:microsoft.com/office/officeart/2005/8/layout/vList2"/>
    <dgm:cxn modelId="{8D8BD95F-474B-4BB8-8266-80ED24BF4353}" type="presParOf" srcId="{917D07AB-C335-42D3-8293-AF029E00B7E8}" destId="{3B4529FF-166C-4B37-89B7-30E206F7BE62}" srcOrd="2" destOrd="0" presId="urn:microsoft.com/office/officeart/2005/8/layout/vList2"/>
    <dgm:cxn modelId="{C19BBF95-51E1-4439-8236-A0E677615391}" type="presParOf" srcId="{917D07AB-C335-42D3-8293-AF029E00B7E8}" destId="{FF4A9FB4-1FC2-42D3-B6B3-105F840D5EE5}" srcOrd="3" destOrd="0" presId="urn:microsoft.com/office/officeart/2005/8/layout/vList2"/>
    <dgm:cxn modelId="{FBB3C95B-B5F4-4143-9615-406CC3A223D6}" type="presParOf" srcId="{917D07AB-C335-42D3-8293-AF029E00B7E8}" destId="{CF4F8F72-0AF2-4C55-961B-B694BBA78FB8}" srcOrd="4" destOrd="0" presId="urn:microsoft.com/office/officeart/2005/8/layout/vList2"/>
    <dgm:cxn modelId="{7B38B921-A997-4E51-BEED-484D87572D56}" type="presParOf" srcId="{917D07AB-C335-42D3-8293-AF029E00B7E8}" destId="{6ABFBC54-A224-4B0C-869A-D15C5ABF6C29}" srcOrd="5" destOrd="0" presId="urn:microsoft.com/office/officeart/2005/8/layout/vList2"/>
    <dgm:cxn modelId="{60683687-ECE9-4BAA-985F-99B2D41E93F3}" type="presParOf" srcId="{917D07AB-C335-42D3-8293-AF029E00B7E8}" destId="{217393D3-B5E9-4FD7-B869-205D3E26F53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8A35411-534A-4413-B943-C5C5738E5B6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B3FA15A-B2C2-43D2-9CBA-43D39C0F81BE}">
      <dgm:prSet/>
      <dgm:spPr/>
      <dgm:t>
        <a:bodyPr/>
        <a:lstStyle/>
        <a:p>
          <a:r>
            <a:rPr lang="en-US" dirty="0"/>
            <a:t>Chief Justice Roberts, writing for the unanimous Court, concluded that Philadelphia violated CSS’s free exercise of religion rights</a:t>
          </a:r>
        </a:p>
      </dgm:t>
    </dgm:pt>
    <dgm:pt modelId="{5B105707-2E98-4B2B-8C6E-1E5C529CF823}" type="parTrans" cxnId="{BB4708D0-7763-45B3-A7B9-1A343A1F5205}">
      <dgm:prSet/>
      <dgm:spPr/>
      <dgm:t>
        <a:bodyPr/>
        <a:lstStyle/>
        <a:p>
          <a:endParaRPr lang="en-US"/>
        </a:p>
      </dgm:t>
    </dgm:pt>
    <dgm:pt modelId="{D65C58E4-5391-4CBD-85D3-E99D2278C00B}" type="sibTrans" cxnId="{BB4708D0-7763-45B3-A7B9-1A343A1F5205}">
      <dgm:prSet/>
      <dgm:spPr/>
      <dgm:t>
        <a:bodyPr/>
        <a:lstStyle/>
        <a:p>
          <a:endParaRPr lang="en-US"/>
        </a:p>
      </dgm:t>
    </dgm:pt>
    <dgm:pt modelId="{12CB2DA7-C998-4B24-8414-92C8C1A46BD4}">
      <dgm:prSet/>
      <dgm:spPr/>
      <dgm:t>
        <a:bodyPr/>
        <a:lstStyle/>
        <a:p>
          <a:r>
            <a:rPr lang="en-US"/>
            <a:t>But the Court punts again!</a:t>
          </a:r>
        </a:p>
      </dgm:t>
    </dgm:pt>
    <dgm:pt modelId="{02B884DE-C503-4860-9B00-AE30FAE85F91}" type="parTrans" cxnId="{D02E9F5A-6446-44EC-802A-55234C372F82}">
      <dgm:prSet/>
      <dgm:spPr/>
      <dgm:t>
        <a:bodyPr/>
        <a:lstStyle/>
        <a:p>
          <a:endParaRPr lang="en-US"/>
        </a:p>
      </dgm:t>
    </dgm:pt>
    <dgm:pt modelId="{572CD402-2498-4DB9-B7F6-0844A22731F2}" type="sibTrans" cxnId="{D02E9F5A-6446-44EC-802A-55234C372F82}">
      <dgm:prSet/>
      <dgm:spPr/>
      <dgm:t>
        <a:bodyPr/>
        <a:lstStyle/>
        <a:p>
          <a:endParaRPr lang="en-US"/>
        </a:p>
      </dgm:t>
    </dgm:pt>
    <dgm:pt modelId="{1BA8B45F-9157-446B-BE74-703B8AC8627E}">
      <dgm:prSet/>
      <dgm:spPr/>
      <dgm:t>
        <a:bodyPr/>
        <a:lstStyle/>
        <a:p>
          <a:r>
            <a:rPr lang="en-US"/>
            <a:t>Roberts notes that in </a:t>
          </a:r>
          <a:r>
            <a:rPr lang="en-US" i="1"/>
            <a:t>Employment Division, Department of Human Resources of Oregon v. Smith</a:t>
          </a:r>
          <a:r>
            <a:rPr lang="en-US"/>
            <a:t> (1990), the Court held that “laws incidentally burdening religion are ordinarily not subject to strict scrutiny under the Free Exercise Clause so long as they are neutral and generally applicable”</a:t>
          </a:r>
        </a:p>
      </dgm:t>
    </dgm:pt>
    <dgm:pt modelId="{D9DC9F82-6D61-4130-9EAB-D19E69DC6D83}" type="parTrans" cxnId="{9DB48EC1-73E7-4C4A-9FBB-5F01815FE7AE}">
      <dgm:prSet/>
      <dgm:spPr/>
      <dgm:t>
        <a:bodyPr/>
        <a:lstStyle/>
        <a:p>
          <a:endParaRPr lang="en-US"/>
        </a:p>
      </dgm:t>
    </dgm:pt>
    <dgm:pt modelId="{DC56742C-5324-480A-92E4-F5B21B3C39FC}" type="sibTrans" cxnId="{9DB48EC1-73E7-4C4A-9FBB-5F01815FE7AE}">
      <dgm:prSet/>
      <dgm:spPr/>
      <dgm:t>
        <a:bodyPr/>
        <a:lstStyle/>
        <a:p>
          <a:endParaRPr lang="en-US"/>
        </a:p>
      </dgm:t>
    </dgm:pt>
    <dgm:pt modelId="{554021C6-9EC7-4968-8173-DB060D899C24}">
      <dgm:prSet/>
      <dgm:spPr/>
      <dgm:t>
        <a:bodyPr/>
        <a:lstStyle/>
        <a:p>
          <a:r>
            <a:rPr lang="en-US"/>
            <a:t>In other words, neutral and generally applicable laws are generally constitutional even if they burden religion</a:t>
          </a:r>
        </a:p>
      </dgm:t>
    </dgm:pt>
    <dgm:pt modelId="{ADFF8F26-3206-4369-8FAC-9995930D70FE}" type="parTrans" cxnId="{D42F4DFF-C82C-43ED-A1DD-723281F51ACA}">
      <dgm:prSet/>
      <dgm:spPr/>
      <dgm:t>
        <a:bodyPr/>
        <a:lstStyle/>
        <a:p>
          <a:endParaRPr lang="en-US"/>
        </a:p>
      </dgm:t>
    </dgm:pt>
    <dgm:pt modelId="{FF89C451-6FB0-4FD7-BF88-0FA6CC8B05D4}" type="sibTrans" cxnId="{D42F4DFF-C82C-43ED-A1DD-723281F51ACA}">
      <dgm:prSet/>
      <dgm:spPr/>
      <dgm:t>
        <a:bodyPr/>
        <a:lstStyle/>
        <a:p>
          <a:endParaRPr lang="en-US"/>
        </a:p>
      </dgm:t>
    </dgm:pt>
    <dgm:pt modelId="{CE5FCB2B-E9DC-4E54-9975-562D67792D0A}" type="pres">
      <dgm:prSet presAssocID="{F8A35411-534A-4413-B943-C5C5738E5B64}" presName="vert0" presStyleCnt="0">
        <dgm:presLayoutVars>
          <dgm:dir/>
          <dgm:animOne val="branch"/>
          <dgm:animLvl val="lvl"/>
        </dgm:presLayoutVars>
      </dgm:prSet>
      <dgm:spPr/>
    </dgm:pt>
    <dgm:pt modelId="{7B78BBB6-B43F-4B03-9B88-3EF06876EB99}" type="pres">
      <dgm:prSet presAssocID="{8B3FA15A-B2C2-43D2-9CBA-43D39C0F81BE}" presName="thickLine" presStyleLbl="alignNode1" presStyleIdx="0" presStyleCnt="4"/>
      <dgm:spPr/>
    </dgm:pt>
    <dgm:pt modelId="{DC226415-DDD7-4068-B2EF-E191D6637718}" type="pres">
      <dgm:prSet presAssocID="{8B3FA15A-B2C2-43D2-9CBA-43D39C0F81BE}" presName="horz1" presStyleCnt="0"/>
      <dgm:spPr/>
    </dgm:pt>
    <dgm:pt modelId="{CA67D7B5-B9F5-4BFD-B9B5-894A5BA6EB90}" type="pres">
      <dgm:prSet presAssocID="{8B3FA15A-B2C2-43D2-9CBA-43D39C0F81BE}" presName="tx1" presStyleLbl="revTx" presStyleIdx="0" presStyleCnt="4"/>
      <dgm:spPr/>
    </dgm:pt>
    <dgm:pt modelId="{071E0167-EFB2-4F76-B62D-8BC8D6998C2B}" type="pres">
      <dgm:prSet presAssocID="{8B3FA15A-B2C2-43D2-9CBA-43D39C0F81BE}" presName="vert1" presStyleCnt="0"/>
      <dgm:spPr/>
    </dgm:pt>
    <dgm:pt modelId="{6BB7CA1A-337C-4A61-9469-B5CA5F722ACA}" type="pres">
      <dgm:prSet presAssocID="{12CB2DA7-C998-4B24-8414-92C8C1A46BD4}" presName="thickLine" presStyleLbl="alignNode1" presStyleIdx="1" presStyleCnt="4"/>
      <dgm:spPr/>
    </dgm:pt>
    <dgm:pt modelId="{83AA86DD-1669-4658-A5AC-311B97AA9C72}" type="pres">
      <dgm:prSet presAssocID="{12CB2DA7-C998-4B24-8414-92C8C1A46BD4}" presName="horz1" presStyleCnt="0"/>
      <dgm:spPr/>
    </dgm:pt>
    <dgm:pt modelId="{DA1D73B7-8A17-4B8D-BC29-A7771B5D2019}" type="pres">
      <dgm:prSet presAssocID="{12CB2DA7-C998-4B24-8414-92C8C1A46BD4}" presName="tx1" presStyleLbl="revTx" presStyleIdx="1" presStyleCnt="4"/>
      <dgm:spPr/>
    </dgm:pt>
    <dgm:pt modelId="{FF1DB49E-3516-4A17-9415-556ECA67B859}" type="pres">
      <dgm:prSet presAssocID="{12CB2DA7-C998-4B24-8414-92C8C1A46BD4}" presName="vert1" presStyleCnt="0"/>
      <dgm:spPr/>
    </dgm:pt>
    <dgm:pt modelId="{864306CC-C0EF-47C3-BC12-973BC4F08A2B}" type="pres">
      <dgm:prSet presAssocID="{1BA8B45F-9157-446B-BE74-703B8AC8627E}" presName="thickLine" presStyleLbl="alignNode1" presStyleIdx="2" presStyleCnt="4"/>
      <dgm:spPr/>
    </dgm:pt>
    <dgm:pt modelId="{2A5A3E50-90D1-4E4C-B4CB-2948977563BD}" type="pres">
      <dgm:prSet presAssocID="{1BA8B45F-9157-446B-BE74-703B8AC8627E}" presName="horz1" presStyleCnt="0"/>
      <dgm:spPr/>
    </dgm:pt>
    <dgm:pt modelId="{30887476-0B31-4431-9145-3E87A829E98C}" type="pres">
      <dgm:prSet presAssocID="{1BA8B45F-9157-446B-BE74-703B8AC8627E}" presName="tx1" presStyleLbl="revTx" presStyleIdx="2" presStyleCnt="4"/>
      <dgm:spPr/>
    </dgm:pt>
    <dgm:pt modelId="{A7732D68-FB79-45B4-82C3-2CA1A558F0F1}" type="pres">
      <dgm:prSet presAssocID="{1BA8B45F-9157-446B-BE74-703B8AC8627E}" presName="vert1" presStyleCnt="0"/>
      <dgm:spPr/>
    </dgm:pt>
    <dgm:pt modelId="{D3494B01-67F2-4826-A77C-C057A46ACA26}" type="pres">
      <dgm:prSet presAssocID="{554021C6-9EC7-4968-8173-DB060D899C24}" presName="thickLine" presStyleLbl="alignNode1" presStyleIdx="3" presStyleCnt="4"/>
      <dgm:spPr/>
    </dgm:pt>
    <dgm:pt modelId="{65119619-8657-42B5-A436-2D37167A2238}" type="pres">
      <dgm:prSet presAssocID="{554021C6-9EC7-4968-8173-DB060D899C24}" presName="horz1" presStyleCnt="0"/>
      <dgm:spPr/>
    </dgm:pt>
    <dgm:pt modelId="{FDEF7285-6E78-4758-8205-A120D6D720AC}" type="pres">
      <dgm:prSet presAssocID="{554021C6-9EC7-4968-8173-DB060D899C24}" presName="tx1" presStyleLbl="revTx" presStyleIdx="3" presStyleCnt="4"/>
      <dgm:spPr/>
    </dgm:pt>
    <dgm:pt modelId="{0C8E9DEC-15F4-4D1B-8E99-70804A184014}" type="pres">
      <dgm:prSet presAssocID="{554021C6-9EC7-4968-8173-DB060D899C24}" presName="vert1" presStyleCnt="0"/>
      <dgm:spPr/>
    </dgm:pt>
  </dgm:ptLst>
  <dgm:cxnLst>
    <dgm:cxn modelId="{8EFF2F14-CA62-4EA8-8A34-A9D56AF9916C}" type="presOf" srcId="{12CB2DA7-C998-4B24-8414-92C8C1A46BD4}" destId="{DA1D73B7-8A17-4B8D-BC29-A7771B5D2019}" srcOrd="0" destOrd="0" presId="urn:microsoft.com/office/officeart/2008/layout/LinedList"/>
    <dgm:cxn modelId="{1EC29F28-41DD-4132-BD44-7EFE0045EF52}" type="presOf" srcId="{8B3FA15A-B2C2-43D2-9CBA-43D39C0F81BE}" destId="{CA67D7B5-B9F5-4BFD-B9B5-894A5BA6EB90}" srcOrd="0" destOrd="0" presId="urn:microsoft.com/office/officeart/2008/layout/LinedList"/>
    <dgm:cxn modelId="{D02E9F5A-6446-44EC-802A-55234C372F82}" srcId="{F8A35411-534A-4413-B943-C5C5738E5B64}" destId="{12CB2DA7-C998-4B24-8414-92C8C1A46BD4}" srcOrd="1" destOrd="0" parTransId="{02B884DE-C503-4860-9B00-AE30FAE85F91}" sibTransId="{572CD402-2498-4DB9-B7F6-0844A22731F2}"/>
    <dgm:cxn modelId="{B55126A1-FBAE-418F-B7B7-F5E7B52674E3}" type="presOf" srcId="{F8A35411-534A-4413-B943-C5C5738E5B64}" destId="{CE5FCB2B-E9DC-4E54-9975-562D67792D0A}" srcOrd="0" destOrd="0" presId="urn:microsoft.com/office/officeart/2008/layout/LinedList"/>
    <dgm:cxn modelId="{9DB48EC1-73E7-4C4A-9FBB-5F01815FE7AE}" srcId="{F8A35411-534A-4413-B943-C5C5738E5B64}" destId="{1BA8B45F-9157-446B-BE74-703B8AC8627E}" srcOrd="2" destOrd="0" parTransId="{D9DC9F82-6D61-4130-9EAB-D19E69DC6D83}" sibTransId="{DC56742C-5324-480A-92E4-F5B21B3C39FC}"/>
    <dgm:cxn modelId="{BB4708D0-7763-45B3-A7B9-1A343A1F5205}" srcId="{F8A35411-534A-4413-B943-C5C5738E5B64}" destId="{8B3FA15A-B2C2-43D2-9CBA-43D39C0F81BE}" srcOrd="0" destOrd="0" parTransId="{5B105707-2E98-4B2B-8C6E-1E5C529CF823}" sibTransId="{D65C58E4-5391-4CBD-85D3-E99D2278C00B}"/>
    <dgm:cxn modelId="{98FE8FD1-165F-4C02-8F13-697ABF650A09}" type="presOf" srcId="{1BA8B45F-9157-446B-BE74-703B8AC8627E}" destId="{30887476-0B31-4431-9145-3E87A829E98C}" srcOrd="0" destOrd="0" presId="urn:microsoft.com/office/officeart/2008/layout/LinedList"/>
    <dgm:cxn modelId="{C91570F6-7730-4374-8009-247EA8D82E9D}" type="presOf" srcId="{554021C6-9EC7-4968-8173-DB060D899C24}" destId="{FDEF7285-6E78-4758-8205-A120D6D720AC}" srcOrd="0" destOrd="0" presId="urn:microsoft.com/office/officeart/2008/layout/LinedList"/>
    <dgm:cxn modelId="{D42F4DFF-C82C-43ED-A1DD-723281F51ACA}" srcId="{F8A35411-534A-4413-B943-C5C5738E5B64}" destId="{554021C6-9EC7-4968-8173-DB060D899C24}" srcOrd="3" destOrd="0" parTransId="{ADFF8F26-3206-4369-8FAC-9995930D70FE}" sibTransId="{FF89C451-6FB0-4FD7-BF88-0FA6CC8B05D4}"/>
    <dgm:cxn modelId="{FA0C34BC-C4AC-4BDD-BCBE-CBBEAAEA5167}" type="presParOf" srcId="{CE5FCB2B-E9DC-4E54-9975-562D67792D0A}" destId="{7B78BBB6-B43F-4B03-9B88-3EF06876EB99}" srcOrd="0" destOrd="0" presId="urn:microsoft.com/office/officeart/2008/layout/LinedList"/>
    <dgm:cxn modelId="{A5A74782-B190-4A78-BD68-BB5D0C98CBEF}" type="presParOf" srcId="{CE5FCB2B-E9DC-4E54-9975-562D67792D0A}" destId="{DC226415-DDD7-4068-B2EF-E191D6637718}" srcOrd="1" destOrd="0" presId="urn:microsoft.com/office/officeart/2008/layout/LinedList"/>
    <dgm:cxn modelId="{69478E04-80C8-4707-B4ED-5DB2B86AEB1E}" type="presParOf" srcId="{DC226415-DDD7-4068-B2EF-E191D6637718}" destId="{CA67D7B5-B9F5-4BFD-B9B5-894A5BA6EB90}" srcOrd="0" destOrd="0" presId="urn:microsoft.com/office/officeart/2008/layout/LinedList"/>
    <dgm:cxn modelId="{F4605FEF-BFC8-48EB-97DD-062815C0AD2A}" type="presParOf" srcId="{DC226415-DDD7-4068-B2EF-E191D6637718}" destId="{071E0167-EFB2-4F76-B62D-8BC8D6998C2B}" srcOrd="1" destOrd="0" presId="urn:microsoft.com/office/officeart/2008/layout/LinedList"/>
    <dgm:cxn modelId="{789F8B72-98D3-402B-912F-C748F3C42F3B}" type="presParOf" srcId="{CE5FCB2B-E9DC-4E54-9975-562D67792D0A}" destId="{6BB7CA1A-337C-4A61-9469-B5CA5F722ACA}" srcOrd="2" destOrd="0" presId="urn:microsoft.com/office/officeart/2008/layout/LinedList"/>
    <dgm:cxn modelId="{D49DC82B-4C3A-4EF4-93CF-459DEE121F38}" type="presParOf" srcId="{CE5FCB2B-E9DC-4E54-9975-562D67792D0A}" destId="{83AA86DD-1669-4658-A5AC-311B97AA9C72}" srcOrd="3" destOrd="0" presId="urn:microsoft.com/office/officeart/2008/layout/LinedList"/>
    <dgm:cxn modelId="{5E5C0EFE-B184-40FF-8BB6-3D639A2A9B02}" type="presParOf" srcId="{83AA86DD-1669-4658-A5AC-311B97AA9C72}" destId="{DA1D73B7-8A17-4B8D-BC29-A7771B5D2019}" srcOrd="0" destOrd="0" presId="urn:microsoft.com/office/officeart/2008/layout/LinedList"/>
    <dgm:cxn modelId="{F76CE3E2-FA6C-4146-B324-32A6F1B30D4C}" type="presParOf" srcId="{83AA86DD-1669-4658-A5AC-311B97AA9C72}" destId="{FF1DB49E-3516-4A17-9415-556ECA67B859}" srcOrd="1" destOrd="0" presId="urn:microsoft.com/office/officeart/2008/layout/LinedList"/>
    <dgm:cxn modelId="{42C4B896-2A71-42F6-861A-EE16FFFD552A}" type="presParOf" srcId="{CE5FCB2B-E9DC-4E54-9975-562D67792D0A}" destId="{864306CC-C0EF-47C3-BC12-973BC4F08A2B}" srcOrd="4" destOrd="0" presId="urn:microsoft.com/office/officeart/2008/layout/LinedList"/>
    <dgm:cxn modelId="{78B295FF-27C5-4DE0-BBA3-AF255BB8E017}" type="presParOf" srcId="{CE5FCB2B-E9DC-4E54-9975-562D67792D0A}" destId="{2A5A3E50-90D1-4E4C-B4CB-2948977563BD}" srcOrd="5" destOrd="0" presId="urn:microsoft.com/office/officeart/2008/layout/LinedList"/>
    <dgm:cxn modelId="{828854D6-565B-4F25-8948-CE26F0B1597F}" type="presParOf" srcId="{2A5A3E50-90D1-4E4C-B4CB-2948977563BD}" destId="{30887476-0B31-4431-9145-3E87A829E98C}" srcOrd="0" destOrd="0" presId="urn:microsoft.com/office/officeart/2008/layout/LinedList"/>
    <dgm:cxn modelId="{0101B457-1572-469E-A4F4-A9F3F78A32A2}" type="presParOf" srcId="{2A5A3E50-90D1-4E4C-B4CB-2948977563BD}" destId="{A7732D68-FB79-45B4-82C3-2CA1A558F0F1}" srcOrd="1" destOrd="0" presId="urn:microsoft.com/office/officeart/2008/layout/LinedList"/>
    <dgm:cxn modelId="{88BC4894-8337-4146-8C3B-9D398C25BD38}" type="presParOf" srcId="{CE5FCB2B-E9DC-4E54-9975-562D67792D0A}" destId="{D3494B01-67F2-4826-A77C-C057A46ACA26}" srcOrd="6" destOrd="0" presId="urn:microsoft.com/office/officeart/2008/layout/LinedList"/>
    <dgm:cxn modelId="{C768555A-8BBE-4A77-BCC3-2CB829ACC669}" type="presParOf" srcId="{CE5FCB2B-E9DC-4E54-9975-562D67792D0A}" destId="{65119619-8657-42B5-A436-2D37167A2238}" srcOrd="7" destOrd="0" presId="urn:microsoft.com/office/officeart/2008/layout/LinedList"/>
    <dgm:cxn modelId="{828FD41A-B23C-4E0A-9200-D2CA6F8AFC97}" type="presParOf" srcId="{65119619-8657-42B5-A436-2D37167A2238}" destId="{FDEF7285-6E78-4758-8205-A120D6D720AC}" srcOrd="0" destOrd="0" presId="urn:microsoft.com/office/officeart/2008/layout/LinedList"/>
    <dgm:cxn modelId="{51EF845C-77CB-437C-8DC7-762738C6649F}" type="presParOf" srcId="{65119619-8657-42B5-A436-2D37167A2238}" destId="{0C8E9DEC-15F4-4D1B-8E99-70804A18401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750784B-D78C-408C-BE1E-1A2EA49F01C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80149211-B120-412B-8B20-49F84817A3B1}">
      <dgm:prSet/>
      <dgm:spPr/>
      <dgm:t>
        <a:bodyPr/>
        <a:lstStyle/>
        <a:p>
          <a:r>
            <a:rPr lang="en-GB" dirty="0"/>
            <a:t>SCOTUS didn't hold that there is (or isn't) a First Amendment free speech or free exercise right to refuse to serve or work with gay people  </a:t>
          </a:r>
          <a:endParaRPr lang="en-US" dirty="0"/>
        </a:p>
      </dgm:t>
    </dgm:pt>
    <dgm:pt modelId="{802B19EC-D805-4803-9CCB-D376D0B24EB2}" type="parTrans" cxnId="{3875877B-FDDB-4B0C-AA14-4D8D901CC023}">
      <dgm:prSet/>
      <dgm:spPr/>
      <dgm:t>
        <a:bodyPr/>
        <a:lstStyle/>
        <a:p>
          <a:endParaRPr lang="en-US"/>
        </a:p>
      </dgm:t>
    </dgm:pt>
    <dgm:pt modelId="{ED23CBAF-9051-4DDB-B65A-0EB8840B4A6E}" type="sibTrans" cxnId="{3875877B-FDDB-4B0C-AA14-4D8D901CC023}">
      <dgm:prSet/>
      <dgm:spPr/>
      <dgm:t>
        <a:bodyPr/>
        <a:lstStyle/>
        <a:p>
          <a:endParaRPr lang="en-US"/>
        </a:p>
      </dgm:t>
    </dgm:pt>
    <dgm:pt modelId="{729B803D-23AF-4B2E-8A81-46D752E1DD80}">
      <dgm:prSet/>
      <dgm:spPr/>
      <dgm:t>
        <a:bodyPr/>
        <a:lstStyle/>
        <a:p>
          <a:r>
            <a:rPr lang="en-GB"/>
            <a:t>Court only said CSS can receive an exemption from the non-discrimination clause because it contains other exceptions </a:t>
          </a:r>
          <a:endParaRPr lang="en-US"/>
        </a:p>
      </dgm:t>
    </dgm:pt>
    <dgm:pt modelId="{5EF203DD-D3FD-4E92-B79D-81E32E5CB0F8}" type="parTrans" cxnId="{80CC559F-30CA-4CB7-8CD6-419347F43C2F}">
      <dgm:prSet/>
      <dgm:spPr/>
      <dgm:t>
        <a:bodyPr/>
        <a:lstStyle/>
        <a:p>
          <a:endParaRPr lang="en-US"/>
        </a:p>
      </dgm:t>
    </dgm:pt>
    <dgm:pt modelId="{4DC0DCC9-B459-453E-AFA8-B2CF41B25C7B}" type="sibTrans" cxnId="{80CC559F-30CA-4CB7-8CD6-419347F43C2F}">
      <dgm:prSet/>
      <dgm:spPr/>
      <dgm:t>
        <a:bodyPr/>
        <a:lstStyle/>
        <a:p>
          <a:endParaRPr lang="en-US"/>
        </a:p>
      </dgm:t>
    </dgm:pt>
    <dgm:pt modelId="{63C6929D-904F-4A79-BDF8-8A9146823023}">
      <dgm:prSet/>
      <dgm:spPr/>
      <dgm:t>
        <a:bodyPr/>
        <a:lstStyle/>
        <a:p>
          <a:r>
            <a:rPr lang="en-GB" dirty="0"/>
            <a:t>Most anti-discrimination laws don't have exceptions…or do they?</a:t>
          </a:r>
          <a:endParaRPr lang="en-US" dirty="0"/>
        </a:p>
      </dgm:t>
    </dgm:pt>
    <dgm:pt modelId="{1220006C-D224-4ED4-BE04-8C2338DED8BF}" type="parTrans" cxnId="{2CB3EB2F-65D1-4EC3-8167-093EE23B7663}">
      <dgm:prSet/>
      <dgm:spPr/>
      <dgm:t>
        <a:bodyPr/>
        <a:lstStyle/>
        <a:p>
          <a:endParaRPr lang="en-US"/>
        </a:p>
      </dgm:t>
    </dgm:pt>
    <dgm:pt modelId="{BE0E18F5-33DD-4F3C-A6CC-49A12DDE7F3C}" type="sibTrans" cxnId="{2CB3EB2F-65D1-4EC3-8167-093EE23B7663}">
      <dgm:prSet/>
      <dgm:spPr/>
      <dgm:t>
        <a:bodyPr/>
        <a:lstStyle/>
        <a:p>
          <a:endParaRPr lang="en-US"/>
        </a:p>
      </dgm:t>
    </dgm:pt>
    <dgm:pt modelId="{A5F88EF2-9E22-4523-A539-8635DD00546A}" type="pres">
      <dgm:prSet presAssocID="{8750784B-D78C-408C-BE1E-1A2EA49F01CA}" presName="linear" presStyleCnt="0">
        <dgm:presLayoutVars>
          <dgm:animLvl val="lvl"/>
          <dgm:resizeHandles val="exact"/>
        </dgm:presLayoutVars>
      </dgm:prSet>
      <dgm:spPr/>
    </dgm:pt>
    <dgm:pt modelId="{A8455BBB-7DAF-4C0A-9693-3D797CD600EA}" type="pres">
      <dgm:prSet presAssocID="{80149211-B120-412B-8B20-49F84817A3B1}" presName="parentText" presStyleLbl="node1" presStyleIdx="0" presStyleCnt="3">
        <dgm:presLayoutVars>
          <dgm:chMax val="0"/>
          <dgm:bulletEnabled val="1"/>
        </dgm:presLayoutVars>
      </dgm:prSet>
      <dgm:spPr/>
    </dgm:pt>
    <dgm:pt modelId="{C710D597-5981-4075-8732-049C5CFBE78D}" type="pres">
      <dgm:prSet presAssocID="{ED23CBAF-9051-4DDB-B65A-0EB8840B4A6E}" presName="spacer" presStyleCnt="0"/>
      <dgm:spPr/>
    </dgm:pt>
    <dgm:pt modelId="{1BA7E4FE-2FFA-4012-8DF0-5E9B56559E42}" type="pres">
      <dgm:prSet presAssocID="{729B803D-23AF-4B2E-8A81-46D752E1DD80}" presName="parentText" presStyleLbl="node1" presStyleIdx="1" presStyleCnt="3">
        <dgm:presLayoutVars>
          <dgm:chMax val="0"/>
          <dgm:bulletEnabled val="1"/>
        </dgm:presLayoutVars>
      </dgm:prSet>
      <dgm:spPr/>
    </dgm:pt>
    <dgm:pt modelId="{1B2F563D-E324-4B42-933C-DDDE4468936D}" type="pres">
      <dgm:prSet presAssocID="{4DC0DCC9-B459-453E-AFA8-B2CF41B25C7B}" presName="spacer" presStyleCnt="0"/>
      <dgm:spPr/>
    </dgm:pt>
    <dgm:pt modelId="{DE4DCB6F-E7CE-4398-A81C-040854D64F62}" type="pres">
      <dgm:prSet presAssocID="{63C6929D-904F-4A79-BDF8-8A9146823023}" presName="parentText" presStyleLbl="node1" presStyleIdx="2" presStyleCnt="3">
        <dgm:presLayoutVars>
          <dgm:chMax val="0"/>
          <dgm:bulletEnabled val="1"/>
        </dgm:presLayoutVars>
      </dgm:prSet>
      <dgm:spPr/>
    </dgm:pt>
  </dgm:ptLst>
  <dgm:cxnLst>
    <dgm:cxn modelId="{C4821F1F-DAF1-4039-A270-E014A175E350}" type="presOf" srcId="{729B803D-23AF-4B2E-8A81-46D752E1DD80}" destId="{1BA7E4FE-2FFA-4012-8DF0-5E9B56559E42}" srcOrd="0" destOrd="0" presId="urn:microsoft.com/office/officeart/2005/8/layout/vList2"/>
    <dgm:cxn modelId="{02E1291F-8AE1-4082-9CFF-0DE8B9ADF4B5}" type="presOf" srcId="{63C6929D-904F-4A79-BDF8-8A9146823023}" destId="{DE4DCB6F-E7CE-4398-A81C-040854D64F62}" srcOrd="0" destOrd="0" presId="urn:microsoft.com/office/officeart/2005/8/layout/vList2"/>
    <dgm:cxn modelId="{2CB3EB2F-65D1-4EC3-8167-093EE23B7663}" srcId="{8750784B-D78C-408C-BE1E-1A2EA49F01CA}" destId="{63C6929D-904F-4A79-BDF8-8A9146823023}" srcOrd="2" destOrd="0" parTransId="{1220006C-D224-4ED4-BE04-8C2338DED8BF}" sibTransId="{BE0E18F5-33DD-4F3C-A6CC-49A12DDE7F3C}"/>
    <dgm:cxn modelId="{3875877B-FDDB-4B0C-AA14-4D8D901CC023}" srcId="{8750784B-D78C-408C-BE1E-1A2EA49F01CA}" destId="{80149211-B120-412B-8B20-49F84817A3B1}" srcOrd="0" destOrd="0" parTransId="{802B19EC-D805-4803-9CCB-D376D0B24EB2}" sibTransId="{ED23CBAF-9051-4DDB-B65A-0EB8840B4A6E}"/>
    <dgm:cxn modelId="{1C916F95-4CAA-4ADA-81BD-AC1A3C258C92}" type="presOf" srcId="{8750784B-D78C-408C-BE1E-1A2EA49F01CA}" destId="{A5F88EF2-9E22-4523-A539-8635DD00546A}" srcOrd="0" destOrd="0" presId="urn:microsoft.com/office/officeart/2005/8/layout/vList2"/>
    <dgm:cxn modelId="{80CC559F-30CA-4CB7-8CD6-419347F43C2F}" srcId="{8750784B-D78C-408C-BE1E-1A2EA49F01CA}" destId="{729B803D-23AF-4B2E-8A81-46D752E1DD80}" srcOrd="1" destOrd="0" parTransId="{5EF203DD-D3FD-4E92-B79D-81E32E5CB0F8}" sibTransId="{4DC0DCC9-B459-453E-AFA8-B2CF41B25C7B}"/>
    <dgm:cxn modelId="{DCC75AA6-0AFC-4BC1-AD4A-A039E6A6FCFB}" type="presOf" srcId="{80149211-B120-412B-8B20-49F84817A3B1}" destId="{A8455BBB-7DAF-4C0A-9693-3D797CD600EA}" srcOrd="0" destOrd="0" presId="urn:microsoft.com/office/officeart/2005/8/layout/vList2"/>
    <dgm:cxn modelId="{2474B0F0-DD69-4135-800C-D36C962FF562}" type="presParOf" srcId="{A5F88EF2-9E22-4523-A539-8635DD00546A}" destId="{A8455BBB-7DAF-4C0A-9693-3D797CD600EA}" srcOrd="0" destOrd="0" presId="urn:microsoft.com/office/officeart/2005/8/layout/vList2"/>
    <dgm:cxn modelId="{BD02F404-C1D2-4043-AD68-43F0EA06D8BC}" type="presParOf" srcId="{A5F88EF2-9E22-4523-A539-8635DD00546A}" destId="{C710D597-5981-4075-8732-049C5CFBE78D}" srcOrd="1" destOrd="0" presId="urn:microsoft.com/office/officeart/2005/8/layout/vList2"/>
    <dgm:cxn modelId="{ECA65108-A195-4D23-A348-CF6106EB4858}" type="presParOf" srcId="{A5F88EF2-9E22-4523-A539-8635DD00546A}" destId="{1BA7E4FE-2FFA-4012-8DF0-5E9B56559E42}" srcOrd="2" destOrd="0" presId="urn:microsoft.com/office/officeart/2005/8/layout/vList2"/>
    <dgm:cxn modelId="{D1579BE2-FD50-4070-B769-D31EB1B3B8A6}" type="presParOf" srcId="{A5F88EF2-9E22-4523-A539-8635DD00546A}" destId="{1B2F563D-E324-4B42-933C-DDDE4468936D}" srcOrd="3" destOrd="0" presId="urn:microsoft.com/office/officeart/2005/8/layout/vList2"/>
    <dgm:cxn modelId="{BA734EBA-AFAB-4132-837C-A2E8EB5826A7}" type="presParOf" srcId="{A5F88EF2-9E22-4523-A539-8635DD00546A}" destId="{DE4DCB6F-E7CE-4398-A81C-040854D64F6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827EAAA-480F-44EF-9D02-69498AFAD5F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A1DEFCC-E6BC-49B3-A097-E5E344FC050B}">
      <dgm:prSet/>
      <dgm:spPr/>
      <dgm:t>
        <a:bodyPr/>
        <a:lstStyle/>
        <a:p>
          <a:r>
            <a:rPr lang="en-US" b="1"/>
            <a:t>Must</a:t>
          </a:r>
          <a:r>
            <a:rPr lang="en-US"/>
            <a:t> a state allow vouchers to be used at schools that provide religious instruction? </a:t>
          </a:r>
        </a:p>
      </dgm:t>
    </dgm:pt>
    <dgm:pt modelId="{3A8CF056-5E0C-4572-924B-BB02D3811DB9}" type="parTrans" cxnId="{BE644E29-A348-4639-90DA-BACC30D92723}">
      <dgm:prSet/>
      <dgm:spPr/>
      <dgm:t>
        <a:bodyPr/>
        <a:lstStyle/>
        <a:p>
          <a:endParaRPr lang="en-US"/>
        </a:p>
      </dgm:t>
    </dgm:pt>
    <dgm:pt modelId="{4CCA38A7-5C65-4580-ACC8-26B1AE3B139F}" type="sibTrans" cxnId="{BE644E29-A348-4639-90DA-BACC30D92723}">
      <dgm:prSet/>
      <dgm:spPr/>
      <dgm:t>
        <a:bodyPr/>
        <a:lstStyle/>
        <a:p>
          <a:endParaRPr lang="en-US"/>
        </a:p>
      </dgm:t>
    </dgm:pt>
    <dgm:pt modelId="{548A4D1E-1434-4059-8E9C-12EBA96AED2B}">
      <dgm:prSet/>
      <dgm:spPr/>
      <dgm:t>
        <a:bodyPr/>
        <a:lstStyle/>
        <a:p>
          <a:r>
            <a:rPr lang="en-US" i="1"/>
            <a:t>Trinity Lutheran v. Comer </a:t>
          </a:r>
          <a:r>
            <a:rPr lang="en-US"/>
            <a:t>(2017) SCOTUS hold Missouri couldn’t provide a subsidy for resurfacing preschool and daycare playgrounds and exclude religious entities (despite the state’s super Establishment Clause)</a:t>
          </a:r>
        </a:p>
      </dgm:t>
    </dgm:pt>
    <dgm:pt modelId="{E8CF4BE8-14F3-40AB-8FE7-E5758BB5FB4A}" type="parTrans" cxnId="{46A8A5F0-0033-4D60-89E6-6B4525C744BA}">
      <dgm:prSet/>
      <dgm:spPr/>
      <dgm:t>
        <a:bodyPr/>
        <a:lstStyle/>
        <a:p>
          <a:endParaRPr lang="en-US"/>
        </a:p>
      </dgm:t>
    </dgm:pt>
    <dgm:pt modelId="{9F2275D3-8049-4753-9F82-BE6A7FF94E2C}" type="sibTrans" cxnId="{46A8A5F0-0033-4D60-89E6-6B4525C744BA}">
      <dgm:prSet/>
      <dgm:spPr/>
      <dgm:t>
        <a:bodyPr/>
        <a:lstStyle/>
        <a:p>
          <a:endParaRPr lang="en-US"/>
        </a:p>
      </dgm:t>
    </dgm:pt>
    <dgm:pt modelId="{85C0E836-DC57-4C5D-A280-56C28FABBAE4}">
      <dgm:prSet/>
      <dgm:spPr/>
      <dgm:t>
        <a:bodyPr/>
        <a:lstStyle/>
        <a:p>
          <a:r>
            <a:rPr lang="en-US" i="1"/>
            <a:t>Espinoza v. Montana Department of Revenue </a:t>
          </a:r>
          <a:r>
            <a:rPr lang="en-US"/>
            <a:t>(2020) SCOTUS strikes down Montana’s  tax credit program that doesn’t allow donations money to go to religious schools (despite the state’s super Establishment Clause) </a:t>
          </a:r>
        </a:p>
      </dgm:t>
    </dgm:pt>
    <dgm:pt modelId="{E0A5C2A8-50E0-4977-B030-A61CA6FE7DD4}" type="parTrans" cxnId="{F4EE364B-5999-4467-BC2D-2E76BB69E7F0}">
      <dgm:prSet/>
      <dgm:spPr/>
      <dgm:t>
        <a:bodyPr/>
        <a:lstStyle/>
        <a:p>
          <a:endParaRPr lang="en-US"/>
        </a:p>
      </dgm:t>
    </dgm:pt>
    <dgm:pt modelId="{E6561BB6-6E86-4C3A-81F2-046622ABC825}" type="sibTrans" cxnId="{F4EE364B-5999-4467-BC2D-2E76BB69E7F0}">
      <dgm:prSet/>
      <dgm:spPr/>
      <dgm:t>
        <a:bodyPr/>
        <a:lstStyle/>
        <a:p>
          <a:endParaRPr lang="en-US"/>
        </a:p>
      </dgm:t>
    </dgm:pt>
    <dgm:pt modelId="{09337257-6814-48DA-824F-742533225F74}">
      <dgm:prSet/>
      <dgm:spPr/>
      <dgm:t>
        <a:bodyPr/>
        <a:lstStyle/>
        <a:p>
          <a:r>
            <a:rPr lang="en-US" i="1"/>
            <a:t>Zelman v. Simmons-Harris </a:t>
          </a:r>
          <a:r>
            <a:rPr lang="en-US"/>
            <a:t>(2002)—schools providing religious instruction </a:t>
          </a:r>
          <a:r>
            <a:rPr lang="en-US" b="1"/>
            <a:t>may </a:t>
          </a:r>
          <a:r>
            <a:rPr lang="en-US"/>
            <a:t>receive vouchers</a:t>
          </a:r>
        </a:p>
      </dgm:t>
    </dgm:pt>
    <dgm:pt modelId="{496FC6CF-14CD-472B-A8CF-05D82B63D4EA}" type="parTrans" cxnId="{CF388EBB-C6C6-4F7C-9563-29E250AC8D7B}">
      <dgm:prSet/>
      <dgm:spPr/>
      <dgm:t>
        <a:bodyPr/>
        <a:lstStyle/>
        <a:p>
          <a:endParaRPr lang="en-US"/>
        </a:p>
      </dgm:t>
    </dgm:pt>
    <dgm:pt modelId="{164E7DAC-CE68-41E9-9A32-2B5F8963473F}" type="sibTrans" cxnId="{CF388EBB-C6C6-4F7C-9563-29E250AC8D7B}">
      <dgm:prSet/>
      <dgm:spPr/>
      <dgm:t>
        <a:bodyPr/>
        <a:lstStyle/>
        <a:p>
          <a:endParaRPr lang="en-US"/>
        </a:p>
      </dgm:t>
    </dgm:pt>
    <dgm:pt modelId="{9F740D42-5EDE-4905-82D5-8E846B051010}" type="pres">
      <dgm:prSet presAssocID="{9827EAAA-480F-44EF-9D02-69498AFAD5FD}" presName="linear" presStyleCnt="0">
        <dgm:presLayoutVars>
          <dgm:animLvl val="lvl"/>
          <dgm:resizeHandles val="exact"/>
        </dgm:presLayoutVars>
      </dgm:prSet>
      <dgm:spPr/>
    </dgm:pt>
    <dgm:pt modelId="{E461EAF3-5846-4216-A89C-CAD9446B61FD}" type="pres">
      <dgm:prSet presAssocID="{3A1DEFCC-E6BC-49B3-A097-E5E344FC050B}" presName="parentText" presStyleLbl="node1" presStyleIdx="0" presStyleCnt="4">
        <dgm:presLayoutVars>
          <dgm:chMax val="0"/>
          <dgm:bulletEnabled val="1"/>
        </dgm:presLayoutVars>
      </dgm:prSet>
      <dgm:spPr/>
    </dgm:pt>
    <dgm:pt modelId="{9ED0F192-B344-4AA6-9355-2C1A3A8B7345}" type="pres">
      <dgm:prSet presAssocID="{4CCA38A7-5C65-4580-ACC8-26B1AE3B139F}" presName="spacer" presStyleCnt="0"/>
      <dgm:spPr/>
    </dgm:pt>
    <dgm:pt modelId="{5AD2EADA-1703-4511-981E-326C732E5CD8}" type="pres">
      <dgm:prSet presAssocID="{548A4D1E-1434-4059-8E9C-12EBA96AED2B}" presName="parentText" presStyleLbl="node1" presStyleIdx="1" presStyleCnt="4">
        <dgm:presLayoutVars>
          <dgm:chMax val="0"/>
          <dgm:bulletEnabled val="1"/>
        </dgm:presLayoutVars>
      </dgm:prSet>
      <dgm:spPr/>
    </dgm:pt>
    <dgm:pt modelId="{0F146DBE-7B4D-4C8F-B037-2A540C221D3F}" type="pres">
      <dgm:prSet presAssocID="{9F2275D3-8049-4753-9F82-BE6A7FF94E2C}" presName="spacer" presStyleCnt="0"/>
      <dgm:spPr/>
    </dgm:pt>
    <dgm:pt modelId="{E029E213-9721-4E3B-BD2F-C6378D00F27D}" type="pres">
      <dgm:prSet presAssocID="{85C0E836-DC57-4C5D-A280-56C28FABBAE4}" presName="parentText" presStyleLbl="node1" presStyleIdx="2" presStyleCnt="4">
        <dgm:presLayoutVars>
          <dgm:chMax val="0"/>
          <dgm:bulletEnabled val="1"/>
        </dgm:presLayoutVars>
      </dgm:prSet>
      <dgm:spPr/>
    </dgm:pt>
    <dgm:pt modelId="{31219B87-5712-472C-B0DE-A3DDE8DED37E}" type="pres">
      <dgm:prSet presAssocID="{E6561BB6-6E86-4C3A-81F2-046622ABC825}" presName="spacer" presStyleCnt="0"/>
      <dgm:spPr/>
    </dgm:pt>
    <dgm:pt modelId="{A95AD125-E9F5-4030-8E01-2F009F79396C}" type="pres">
      <dgm:prSet presAssocID="{09337257-6814-48DA-824F-742533225F74}" presName="parentText" presStyleLbl="node1" presStyleIdx="3" presStyleCnt="4">
        <dgm:presLayoutVars>
          <dgm:chMax val="0"/>
          <dgm:bulletEnabled val="1"/>
        </dgm:presLayoutVars>
      </dgm:prSet>
      <dgm:spPr/>
    </dgm:pt>
  </dgm:ptLst>
  <dgm:cxnLst>
    <dgm:cxn modelId="{5C4A3B1D-3001-4ABF-B04D-90CB86FBB5CC}" type="presOf" srcId="{09337257-6814-48DA-824F-742533225F74}" destId="{A95AD125-E9F5-4030-8E01-2F009F79396C}" srcOrd="0" destOrd="0" presId="urn:microsoft.com/office/officeart/2005/8/layout/vList2"/>
    <dgm:cxn modelId="{D9C79522-DB79-4F71-A91E-8DBC5A02A240}" type="presOf" srcId="{548A4D1E-1434-4059-8E9C-12EBA96AED2B}" destId="{5AD2EADA-1703-4511-981E-326C732E5CD8}" srcOrd="0" destOrd="0" presId="urn:microsoft.com/office/officeart/2005/8/layout/vList2"/>
    <dgm:cxn modelId="{BE644E29-A348-4639-90DA-BACC30D92723}" srcId="{9827EAAA-480F-44EF-9D02-69498AFAD5FD}" destId="{3A1DEFCC-E6BC-49B3-A097-E5E344FC050B}" srcOrd="0" destOrd="0" parTransId="{3A8CF056-5E0C-4572-924B-BB02D3811DB9}" sibTransId="{4CCA38A7-5C65-4580-ACC8-26B1AE3B139F}"/>
    <dgm:cxn modelId="{48793D3A-D144-44D4-8A49-42183B9F7C19}" type="presOf" srcId="{85C0E836-DC57-4C5D-A280-56C28FABBAE4}" destId="{E029E213-9721-4E3B-BD2F-C6378D00F27D}" srcOrd="0" destOrd="0" presId="urn:microsoft.com/office/officeart/2005/8/layout/vList2"/>
    <dgm:cxn modelId="{70C4D342-F2BF-4FA0-A3A7-C62D2ECCB574}" type="presOf" srcId="{9827EAAA-480F-44EF-9D02-69498AFAD5FD}" destId="{9F740D42-5EDE-4905-82D5-8E846B051010}" srcOrd="0" destOrd="0" presId="urn:microsoft.com/office/officeart/2005/8/layout/vList2"/>
    <dgm:cxn modelId="{F4EE364B-5999-4467-BC2D-2E76BB69E7F0}" srcId="{9827EAAA-480F-44EF-9D02-69498AFAD5FD}" destId="{85C0E836-DC57-4C5D-A280-56C28FABBAE4}" srcOrd="2" destOrd="0" parTransId="{E0A5C2A8-50E0-4977-B030-A61CA6FE7DD4}" sibTransId="{E6561BB6-6E86-4C3A-81F2-046622ABC825}"/>
    <dgm:cxn modelId="{CF388EBB-C6C6-4F7C-9563-29E250AC8D7B}" srcId="{9827EAAA-480F-44EF-9D02-69498AFAD5FD}" destId="{09337257-6814-48DA-824F-742533225F74}" srcOrd="3" destOrd="0" parTransId="{496FC6CF-14CD-472B-A8CF-05D82B63D4EA}" sibTransId="{164E7DAC-CE68-41E9-9A32-2B5F8963473F}"/>
    <dgm:cxn modelId="{2DC115DB-1374-47C0-A745-986B663C5DBF}" type="presOf" srcId="{3A1DEFCC-E6BC-49B3-A097-E5E344FC050B}" destId="{E461EAF3-5846-4216-A89C-CAD9446B61FD}" srcOrd="0" destOrd="0" presId="urn:microsoft.com/office/officeart/2005/8/layout/vList2"/>
    <dgm:cxn modelId="{46A8A5F0-0033-4D60-89E6-6B4525C744BA}" srcId="{9827EAAA-480F-44EF-9D02-69498AFAD5FD}" destId="{548A4D1E-1434-4059-8E9C-12EBA96AED2B}" srcOrd="1" destOrd="0" parTransId="{E8CF4BE8-14F3-40AB-8FE7-E5758BB5FB4A}" sibTransId="{9F2275D3-8049-4753-9F82-BE6A7FF94E2C}"/>
    <dgm:cxn modelId="{E633B967-3BE9-48DA-9148-67FFBC34DAD9}" type="presParOf" srcId="{9F740D42-5EDE-4905-82D5-8E846B051010}" destId="{E461EAF3-5846-4216-A89C-CAD9446B61FD}" srcOrd="0" destOrd="0" presId="urn:microsoft.com/office/officeart/2005/8/layout/vList2"/>
    <dgm:cxn modelId="{CCBA4DB0-824F-4D2A-ABE8-C62BE3D5A2F0}" type="presParOf" srcId="{9F740D42-5EDE-4905-82D5-8E846B051010}" destId="{9ED0F192-B344-4AA6-9355-2C1A3A8B7345}" srcOrd="1" destOrd="0" presId="urn:microsoft.com/office/officeart/2005/8/layout/vList2"/>
    <dgm:cxn modelId="{1D0B3ADA-22FF-4D1C-A563-78263F38394F}" type="presParOf" srcId="{9F740D42-5EDE-4905-82D5-8E846B051010}" destId="{5AD2EADA-1703-4511-981E-326C732E5CD8}" srcOrd="2" destOrd="0" presId="urn:microsoft.com/office/officeart/2005/8/layout/vList2"/>
    <dgm:cxn modelId="{888591AD-42B9-4BCC-91A9-B60401D20B1A}" type="presParOf" srcId="{9F740D42-5EDE-4905-82D5-8E846B051010}" destId="{0F146DBE-7B4D-4C8F-B037-2A540C221D3F}" srcOrd="3" destOrd="0" presId="urn:microsoft.com/office/officeart/2005/8/layout/vList2"/>
    <dgm:cxn modelId="{6B0A8952-A7B6-4274-B567-C5A955115DA7}" type="presParOf" srcId="{9F740D42-5EDE-4905-82D5-8E846B051010}" destId="{E029E213-9721-4E3B-BD2F-C6378D00F27D}" srcOrd="4" destOrd="0" presId="urn:microsoft.com/office/officeart/2005/8/layout/vList2"/>
    <dgm:cxn modelId="{D7697462-13A7-4AE6-A542-9208EB6927BF}" type="presParOf" srcId="{9F740D42-5EDE-4905-82D5-8E846B051010}" destId="{31219B87-5712-472C-B0DE-A3DDE8DED37E}" srcOrd="5" destOrd="0" presId="urn:microsoft.com/office/officeart/2005/8/layout/vList2"/>
    <dgm:cxn modelId="{2764852C-3A5B-4222-AB3B-EE6032476B48}" type="presParOf" srcId="{9F740D42-5EDE-4905-82D5-8E846B051010}" destId="{A95AD125-E9F5-4030-8E01-2F009F79396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FF201E6-E3F8-4885-9B8B-615DC7944DC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9608360-E698-43E8-8B8B-1712D83E5D74}">
      <dgm:prSet/>
      <dgm:spPr/>
      <dgm:t>
        <a:bodyPr/>
        <a:lstStyle/>
        <a:p>
          <a:r>
            <a:rPr lang="en-US"/>
            <a:t>Larry Thompson’s sister-in-law, who lived with him and suffers from mental illness, reported to 911 that he was sexually abusing his one-week-old daughter</a:t>
          </a:r>
        </a:p>
      </dgm:t>
    </dgm:pt>
    <dgm:pt modelId="{5210F014-9E8E-44BA-8969-2E453FADFB01}" type="parTrans" cxnId="{DA455689-9BAB-4093-B2E8-3255D1F5E03D}">
      <dgm:prSet/>
      <dgm:spPr/>
      <dgm:t>
        <a:bodyPr/>
        <a:lstStyle/>
        <a:p>
          <a:endParaRPr lang="en-US"/>
        </a:p>
      </dgm:t>
    </dgm:pt>
    <dgm:pt modelId="{6311DB7C-C5A0-4DD3-947C-1F670506DFFB}" type="sibTrans" cxnId="{DA455689-9BAB-4093-B2E8-3255D1F5E03D}">
      <dgm:prSet/>
      <dgm:spPr/>
      <dgm:t>
        <a:bodyPr/>
        <a:lstStyle/>
        <a:p>
          <a:endParaRPr lang="en-US"/>
        </a:p>
      </dgm:t>
    </dgm:pt>
    <dgm:pt modelId="{0C8E313D-7ABD-4E20-A77C-5C9155AC66E3}">
      <dgm:prSet/>
      <dgm:spPr/>
      <dgm:t>
        <a:bodyPr/>
        <a:lstStyle/>
        <a:p>
          <a:r>
            <a:rPr lang="en-US"/>
            <a:t>Thompson refused to let police in his apartment without a warrant</a:t>
          </a:r>
        </a:p>
      </dgm:t>
    </dgm:pt>
    <dgm:pt modelId="{7DD309E0-7668-4ABE-B8E9-EEEB064770B3}" type="parTrans" cxnId="{5F6A2C77-8585-467C-87FE-D9E5656C2073}">
      <dgm:prSet/>
      <dgm:spPr/>
      <dgm:t>
        <a:bodyPr/>
        <a:lstStyle/>
        <a:p>
          <a:endParaRPr lang="en-US"/>
        </a:p>
      </dgm:t>
    </dgm:pt>
    <dgm:pt modelId="{67622564-AEDB-4B6B-A268-0902C96DB1BD}" type="sibTrans" cxnId="{5F6A2C77-8585-467C-87FE-D9E5656C2073}">
      <dgm:prSet/>
      <dgm:spPr/>
      <dgm:t>
        <a:bodyPr/>
        <a:lstStyle/>
        <a:p>
          <a:endParaRPr lang="en-US"/>
        </a:p>
      </dgm:t>
    </dgm:pt>
    <dgm:pt modelId="{2C92DA52-7B56-4A53-9112-C977F1764678}">
      <dgm:prSet/>
      <dgm:spPr/>
      <dgm:t>
        <a:bodyPr/>
        <a:lstStyle/>
        <a:p>
          <a:r>
            <a:rPr lang="en-US"/>
            <a:t>After a “brief scuffle” police arrested Thompson and charged him with obstructing governmental administration and resisting arrest </a:t>
          </a:r>
        </a:p>
      </dgm:t>
    </dgm:pt>
    <dgm:pt modelId="{A6A2590A-85F9-4327-8E58-1D3893BDF5C3}" type="parTrans" cxnId="{16AE3843-DE14-4C29-B0D6-0D468429E4C1}">
      <dgm:prSet/>
      <dgm:spPr/>
      <dgm:t>
        <a:bodyPr/>
        <a:lstStyle/>
        <a:p>
          <a:endParaRPr lang="en-US"/>
        </a:p>
      </dgm:t>
    </dgm:pt>
    <dgm:pt modelId="{1FAEAC5B-F1EC-4065-858C-75721AB33E4D}" type="sibTrans" cxnId="{16AE3843-DE14-4C29-B0D6-0D468429E4C1}">
      <dgm:prSet/>
      <dgm:spPr/>
      <dgm:t>
        <a:bodyPr/>
        <a:lstStyle/>
        <a:p>
          <a:endParaRPr lang="en-US"/>
        </a:p>
      </dgm:t>
    </dgm:pt>
    <dgm:pt modelId="{5CE04254-276A-4069-BA0D-4DE1D17422BB}">
      <dgm:prSet/>
      <dgm:spPr/>
      <dgm:t>
        <a:bodyPr/>
        <a:lstStyle/>
        <a:p>
          <a:r>
            <a:rPr lang="en-US"/>
            <a:t>Medical professionals at the hospital determined Thompson’s daughter had diaper rash and found no signs of abuse</a:t>
          </a:r>
        </a:p>
      </dgm:t>
    </dgm:pt>
    <dgm:pt modelId="{6E204835-CA3A-491E-AF92-419D21FC87EA}" type="parTrans" cxnId="{0D39ECF8-5DBC-4240-8ABA-2624E053A871}">
      <dgm:prSet/>
      <dgm:spPr/>
      <dgm:t>
        <a:bodyPr/>
        <a:lstStyle/>
        <a:p>
          <a:endParaRPr lang="en-US"/>
        </a:p>
      </dgm:t>
    </dgm:pt>
    <dgm:pt modelId="{E7084C7E-75B3-462B-B7F4-1E7642AED073}" type="sibTrans" cxnId="{0D39ECF8-5DBC-4240-8ABA-2624E053A871}">
      <dgm:prSet/>
      <dgm:spPr/>
      <dgm:t>
        <a:bodyPr/>
        <a:lstStyle/>
        <a:p>
          <a:endParaRPr lang="en-US"/>
        </a:p>
      </dgm:t>
    </dgm:pt>
    <dgm:pt modelId="{E1AAADBB-8D27-418E-9DF4-B7C72A2F099E}" type="pres">
      <dgm:prSet presAssocID="{9FF201E6-E3F8-4885-9B8B-615DC7944DC1}" presName="linear" presStyleCnt="0">
        <dgm:presLayoutVars>
          <dgm:animLvl val="lvl"/>
          <dgm:resizeHandles val="exact"/>
        </dgm:presLayoutVars>
      </dgm:prSet>
      <dgm:spPr/>
    </dgm:pt>
    <dgm:pt modelId="{EDC6CC89-03B5-4D58-9113-F61FC66186B9}" type="pres">
      <dgm:prSet presAssocID="{89608360-E698-43E8-8B8B-1712D83E5D74}" presName="parentText" presStyleLbl="node1" presStyleIdx="0" presStyleCnt="4">
        <dgm:presLayoutVars>
          <dgm:chMax val="0"/>
          <dgm:bulletEnabled val="1"/>
        </dgm:presLayoutVars>
      </dgm:prSet>
      <dgm:spPr/>
    </dgm:pt>
    <dgm:pt modelId="{F02DA1B7-C2FC-448D-9F66-960853E0C983}" type="pres">
      <dgm:prSet presAssocID="{6311DB7C-C5A0-4DD3-947C-1F670506DFFB}" presName="spacer" presStyleCnt="0"/>
      <dgm:spPr/>
    </dgm:pt>
    <dgm:pt modelId="{41B5BB94-0F0F-434F-A230-F0D9BA21FEAF}" type="pres">
      <dgm:prSet presAssocID="{0C8E313D-7ABD-4E20-A77C-5C9155AC66E3}" presName="parentText" presStyleLbl="node1" presStyleIdx="1" presStyleCnt="4">
        <dgm:presLayoutVars>
          <dgm:chMax val="0"/>
          <dgm:bulletEnabled val="1"/>
        </dgm:presLayoutVars>
      </dgm:prSet>
      <dgm:spPr/>
    </dgm:pt>
    <dgm:pt modelId="{8750796F-4C57-4E8D-B490-A4D5B0BD8ED9}" type="pres">
      <dgm:prSet presAssocID="{67622564-AEDB-4B6B-A268-0902C96DB1BD}" presName="spacer" presStyleCnt="0"/>
      <dgm:spPr/>
    </dgm:pt>
    <dgm:pt modelId="{31882C01-C61C-43A0-A5A5-8CE67706C6A8}" type="pres">
      <dgm:prSet presAssocID="{2C92DA52-7B56-4A53-9112-C977F1764678}" presName="parentText" presStyleLbl="node1" presStyleIdx="2" presStyleCnt="4">
        <dgm:presLayoutVars>
          <dgm:chMax val="0"/>
          <dgm:bulletEnabled val="1"/>
        </dgm:presLayoutVars>
      </dgm:prSet>
      <dgm:spPr/>
    </dgm:pt>
    <dgm:pt modelId="{F34F87CF-A077-4E15-B2DC-2735820AE14E}" type="pres">
      <dgm:prSet presAssocID="{1FAEAC5B-F1EC-4065-858C-75721AB33E4D}" presName="spacer" presStyleCnt="0"/>
      <dgm:spPr/>
    </dgm:pt>
    <dgm:pt modelId="{01AB7CCD-A02D-4AA7-9DF2-4045DB1B0129}" type="pres">
      <dgm:prSet presAssocID="{5CE04254-276A-4069-BA0D-4DE1D17422BB}" presName="parentText" presStyleLbl="node1" presStyleIdx="3" presStyleCnt="4">
        <dgm:presLayoutVars>
          <dgm:chMax val="0"/>
          <dgm:bulletEnabled val="1"/>
        </dgm:presLayoutVars>
      </dgm:prSet>
      <dgm:spPr/>
    </dgm:pt>
  </dgm:ptLst>
  <dgm:cxnLst>
    <dgm:cxn modelId="{2F2B7901-9D72-4FCA-9159-B749B9DB64E5}" type="presOf" srcId="{89608360-E698-43E8-8B8B-1712D83E5D74}" destId="{EDC6CC89-03B5-4D58-9113-F61FC66186B9}" srcOrd="0" destOrd="0" presId="urn:microsoft.com/office/officeart/2005/8/layout/vList2"/>
    <dgm:cxn modelId="{16AE3843-DE14-4C29-B0D6-0D468429E4C1}" srcId="{9FF201E6-E3F8-4885-9B8B-615DC7944DC1}" destId="{2C92DA52-7B56-4A53-9112-C977F1764678}" srcOrd="2" destOrd="0" parTransId="{A6A2590A-85F9-4327-8E58-1D3893BDF5C3}" sibTransId="{1FAEAC5B-F1EC-4065-858C-75721AB33E4D}"/>
    <dgm:cxn modelId="{CBCF5771-9D54-4EE3-9909-034B09313B6C}" type="presOf" srcId="{5CE04254-276A-4069-BA0D-4DE1D17422BB}" destId="{01AB7CCD-A02D-4AA7-9DF2-4045DB1B0129}" srcOrd="0" destOrd="0" presId="urn:microsoft.com/office/officeart/2005/8/layout/vList2"/>
    <dgm:cxn modelId="{5F6A2C77-8585-467C-87FE-D9E5656C2073}" srcId="{9FF201E6-E3F8-4885-9B8B-615DC7944DC1}" destId="{0C8E313D-7ABD-4E20-A77C-5C9155AC66E3}" srcOrd="1" destOrd="0" parTransId="{7DD309E0-7668-4ABE-B8E9-EEEB064770B3}" sibTransId="{67622564-AEDB-4B6B-A268-0902C96DB1BD}"/>
    <dgm:cxn modelId="{DA455689-9BAB-4093-B2E8-3255D1F5E03D}" srcId="{9FF201E6-E3F8-4885-9B8B-615DC7944DC1}" destId="{89608360-E698-43E8-8B8B-1712D83E5D74}" srcOrd="0" destOrd="0" parTransId="{5210F014-9E8E-44BA-8969-2E453FADFB01}" sibTransId="{6311DB7C-C5A0-4DD3-947C-1F670506DFFB}"/>
    <dgm:cxn modelId="{3F210AB8-97C0-44CF-99D2-65D91360570E}" type="presOf" srcId="{0C8E313D-7ABD-4E20-A77C-5C9155AC66E3}" destId="{41B5BB94-0F0F-434F-A230-F0D9BA21FEAF}" srcOrd="0" destOrd="0" presId="urn:microsoft.com/office/officeart/2005/8/layout/vList2"/>
    <dgm:cxn modelId="{E5C60AB9-A86C-48ED-A5FF-22C2CEDAD5B8}" type="presOf" srcId="{9FF201E6-E3F8-4885-9B8B-615DC7944DC1}" destId="{E1AAADBB-8D27-418E-9DF4-B7C72A2F099E}" srcOrd="0" destOrd="0" presId="urn:microsoft.com/office/officeart/2005/8/layout/vList2"/>
    <dgm:cxn modelId="{298555DF-35DA-4E40-90E9-23CE40F81594}" type="presOf" srcId="{2C92DA52-7B56-4A53-9112-C977F1764678}" destId="{31882C01-C61C-43A0-A5A5-8CE67706C6A8}" srcOrd="0" destOrd="0" presId="urn:microsoft.com/office/officeart/2005/8/layout/vList2"/>
    <dgm:cxn modelId="{0D39ECF8-5DBC-4240-8ABA-2624E053A871}" srcId="{9FF201E6-E3F8-4885-9B8B-615DC7944DC1}" destId="{5CE04254-276A-4069-BA0D-4DE1D17422BB}" srcOrd="3" destOrd="0" parTransId="{6E204835-CA3A-491E-AF92-419D21FC87EA}" sibTransId="{E7084C7E-75B3-462B-B7F4-1E7642AED073}"/>
    <dgm:cxn modelId="{02A9CC28-D1C9-403B-A240-7ADBCD51E4C2}" type="presParOf" srcId="{E1AAADBB-8D27-418E-9DF4-B7C72A2F099E}" destId="{EDC6CC89-03B5-4D58-9113-F61FC66186B9}" srcOrd="0" destOrd="0" presId="urn:microsoft.com/office/officeart/2005/8/layout/vList2"/>
    <dgm:cxn modelId="{6E20AD90-F6C5-47A6-92E4-C146F08E0E5E}" type="presParOf" srcId="{E1AAADBB-8D27-418E-9DF4-B7C72A2F099E}" destId="{F02DA1B7-C2FC-448D-9F66-960853E0C983}" srcOrd="1" destOrd="0" presId="urn:microsoft.com/office/officeart/2005/8/layout/vList2"/>
    <dgm:cxn modelId="{BAB744B2-AE44-41BF-9E9B-14CEA13CD117}" type="presParOf" srcId="{E1AAADBB-8D27-418E-9DF4-B7C72A2F099E}" destId="{41B5BB94-0F0F-434F-A230-F0D9BA21FEAF}" srcOrd="2" destOrd="0" presId="urn:microsoft.com/office/officeart/2005/8/layout/vList2"/>
    <dgm:cxn modelId="{61B917B7-EAF4-4DDD-AE13-5A4037FDDD70}" type="presParOf" srcId="{E1AAADBB-8D27-418E-9DF4-B7C72A2F099E}" destId="{8750796F-4C57-4E8D-B490-A4D5B0BD8ED9}" srcOrd="3" destOrd="0" presId="urn:microsoft.com/office/officeart/2005/8/layout/vList2"/>
    <dgm:cxn modelId="{9C3CEB20-8258-4816-B16D-606822BA91A7}" type="presParOf" srcId="{E1AAADBB-8D27-418E-9DF4-B7C72A2F099E}" destId="{31882C01-C61C-43A0-A5A5-8CE67706C6A8}" srcOrd="4" destOrd="0" presId="urn:microsoft.com/office/officeart/2005/8/layout/vList2"/>
    <dgm:cxn modelId="{2381E27A-5C26-413C-9873-DA85B4027601}" type="presParOf" srcId="{E1AAADBB-8D27-418E-9DF4-B7C72A2F099E}" destId="{F34F87CF-A077-4E15-B2DC-2735820AE14E}" srcOrd="5" destOrd="0" presId="urn:microsoft.com/office/officeart/2005/8/layout/vList2"/>
    <dgm:cxn modelId="{1CAB85F7-B2C6-4EA8-A0EA-2910584B88E0}" type="presParOf" srcId="{E1AAADBB-8D27-418E-9DF4-B7C72A2F099E}" destId="{01AB7CCD-A02D-4AA7-9DF2-4045DB1B012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060575C-7ADB-4FC9-A19B-096A562D357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96CFAF4-A9D6-4A85-92A4-C8991E370235}">
      <dgm:prSet/>
      <dgm:spPr/>
      <dgm:t>
        <a:bodyPr/>
        <a:lstStyle/>
        <a:p>
          <a:r>
            <a:rPr lang="en-US"/>
            <a:t>Before trial the prosecutor moved to dismiss the charges and the trial judge agreed to do so without explaining why</a:t>
          </a:r>
        </a:p>
      </dgm:t>
    </dgm:pt>
    <dgm:pt modelId="{DF281400-3035-4687-ADC1-695BCF17A14D}" type="parTrans" cxnId="{286A18C0-0D2A-40EC-BB80-CA6EF8719660}">
      <dgm:prSet/>
      <dgm:spPr/>
      <dgm:t>
        <a:bodyPr/>
        <a:lstStyle/>
        <a:p>
          <a:endParaRPr lang="en-US"/>
        </a:p>
      </dgm:t>
    </dgm:pt>
    <dgm:pt modelId="{41813ED6-7DE7-4FE6-8A70-994279540B31}" type="sibTrans" cxnId="{286A18C0-0D2A-40EC-BB80-CA6EF8719660}">
      <dgm:prSet/>
      <dgm:spPr/>
      <dgm:t>
        <a:bodyPr/>
        <a:lstStyle/>
        <a:p>
          <a:endParaRPr lang="en-US"/>
        </a:p>
      </dgm:t>
    </dgm:pt>
    <dgm:pt modelId="{FC70481A-7BFE-4B59-BFEB-84639BA884BD}">
      <dgm:prSet/>
      <dgm:spPr/>
      <dgm:t>
        <a:bodyPr/>
        <a:lstStyle/>
        <a:p>
          <a:r>
            <a:rPr lang="en-US"/>
            <a:t>Thompson then sued the officers who arrested him for malicious prosecution under the Fourth Amendment</a:t>
          </a:r>
        </a:p>
      </dgm:t>
    </dgm:pt>
    <dgm:pt modelId="{AEBA4F44-2D77-423F-A957-53D96E4BBC8D}" type="parTrans" cxnId="{7BBE5BBE-F862-4E22-B34F-3134A5050734}">
      <dgm:prSet/>
      <dgm:spPr/>
      <dgm:t>
        <a:bodyPr/>
        <a:lstStyle/>
        <a:p>
          <a:endParaRPr lang="en-US"/>
        </a:p>
      </dgm:t>
    </dgm:pt>
    <dgm:pt modelId="{2672DE6C-ACC7-404F-9585-DCC6E90459E1}" type="sibTrans" cxnId="{7BBE5BBE-F862-4E22-B34F-3134A5050734}">
      <dgm:prSet/>
      <dgm:spPr/>
      <dgm:t>
        <a:bodyPr/>
        <a:lstStyle/>
        <a:p>
          <a:endParaRPr lang="en-US"/>
        </a:p>
      </dgm:t>
    </dgm:pt>
    <dgm:pt modelId="{09BFC386-60F3-4252-808E-BB6997DE20A5}">
      <dgm:prSet/>
      <dgm:spPr/>
      <dgm:t>
        <a:bodyPr/>
        <a:lstStyle/>
        <a:p>
          <a:r>
            <a:rPr lang="en-US"/>
            <a:t>Per Second Circuit dismisses the case because there is no affirmative indication of innocence </a:t>
          </a:r>
        </a:p>
      </dgm:t>
    </dgm:pt>
    <dgm:pt modelId="{8E97F794-7FA0-4722-9224-3AB331F68272}" type="parTrans" cxnId="{D47E7196-5857-4443-B276-8A0EE26344BE}">
      <dgm:prSet/>
      <dgm:spPr/>
      <dgm:t>
        <a:bodyPr/>
        <a:lstStyle/>
        <a:p>
          <a:endParaRPr lang="en-US"/>
        </a:p>
      </dgm:t>
    </dgm:pt>
    <dgm:pt modelId="{B1EC502F-A28D-42CD-B515-A16EA80218B2}" type="sibTrans" cxnId="{D47E7196-5857-4443-B276-8A0EE26344BE}">
      <dgm:prSet/>
      <dgm:spPr/>
      <dgm:t>
        <a:bodyPr/>
        <a:lstStyle/>
        <a:p>
          <a:endParaRPr lang="en-US"/>
        </a:p>
      </dgm:t>
    </dgm:pt>
    <dgm:pt modelId="{F03E0731-35E5-4BB1-94EB-5A8D472EF3DC}">
      <dgm:prSet/>
      <dgm:spPr/>
      <dgm:t>
        <a:bodyPr/>
        <a:lstStyle/>
        <a:p>
          <a:r>
            <a:rPr lang="en-US"/>
            <a:t>SCOTUS holds a Fourth Amendment malicious prosecution case may be brought as long as there is no conviction </a:t>
          </a:r>
        </a:p>
      </dgm:t>
    </dgm:pt>
    <dgm:pt modelId="{B0A20566-0EA7-49FE-A3D7-F83BA1A85C0E}" type="parTrans" cxnId="{0827AEFD-E3C9-4410-A721-F28066CD5FFC}">
      <dgm:prSet/>
      <dgm:spPr/>
      <dgm:t>
        <a:bodyPr/>
        <a:lstStyle/>
        <a:p>
          <a:endParaRPr lang="en-US"/>
        </a:p>
      </dgm:t>
    </dgm:pt>
    <dgm:pt modelId="{E300FB58-6A1B-4723-ABFD-27E41124F809}" type="sibTrans" cxnId="{0827AEFD-E3C9-4410-A721-F28066CD5FFC}">
      <dgm:prSet/>
      <dgm:spPr/>
      <dgm:t>
        <a:bodyPr/>
        <a:lstStyle/>
        <a:p>
          <a:endParaRPr lang="en-US"/>
        </a:p>
      </dgm:t>
    </dgm:pt>
    <dgm:pt modelId="{2A0F72A7-436F-4DE3-874E-908A72233416}" type="pres">
      <dgm:prSet presAssocID="{3060575C-7ADB-4FC9-A19B-096A562D357C}" presName="linear" presStyleCnt="0">
        <dgm:presLayoutVars>
          <dgm:animLvl val="lvl"/>
          <dgm:resizeHandles val="exact"/>
        </dgm:presLayoutVars>
      </dgm:prSet>
      <dgm:spPr/>
    </dgm:pt>
    <dgm:pt modelId="{9FB7E9A1-A44C-4FE1-ACF7-04354E5CDB86}" type="pres">
      <dgm:prSet presAssocID="{796CFAF4-A9D6-4A85-92A4-C8991E370235}" presName="parentText" presStyleLbl="node1" presStyleIdx="0" presStyleCnt="4">
        <dgm:presLayoutVars>
          <dgm:chMax val="0"/>
          <dgm:bulletEnabled val="1"/>
        </dgm:presLayoutVars>
      </dgm:prSet>
      <dgm:spPr/>
    </dgm:pt>
    <dgm:pt modelId="{164BFDFC-C1E0-4B50-8A37-DD37CD9C10E4}" type="pres">
      <dgm:prSet presAssocID="{41813ED6-7DE7-4FE6-8A70-994279540B31}" presName="spacer" presStyleCnt="0"/>
      <dgm:spPr/>
    </dgm:pt>
    <dgm:pt modelId="{0CFBB064-5E12-4539-8C5F-51491EFFD2FC}" type="pres">
      <dgm:prSet presAssocID="{FC70481A-7BFE-4B59-BFEB-84639BA884BD}" presName="parentText" presStyleLbl="node1" presStyleIdx="1" presStyleCnt="4">
        <dgm:presLayoutVars>
          <dgm:chMax val="0"/>
          <dgm:bulletEnabled val="1"/>
        </dgm:presLayoutVars>
      </dgm:prSet>
      <dgm:spPr/>
    </dgm:pt>
    <dgm:pt modelId="{0711DF3B-FDBD-43FD-88D8-352E4B45B260}" type="pres">
      <dgm:prSet presAssocID="{2672DE6C-ACC7-404F-9585-DCC6E90459E1}" presName="spacer" presStyleCnt="0"/>
      <dgm:spPr/>
    </dgm:pt>
    <dgm:pt modelId="{785D33AE-1280-47EB-AC88-29266F4496B6}" type="pres">
      <dgm:prSet presAssocID="{09BFC386-60F3-4252-808E-BB6997DE20A5}" presName="parentText" presStyleLbl="node1" presStyleIdx="2" presStyleCnt="4">
        <dgm:presLayoutVars>
          <dgm:chMax val="0"/>
          <dgm:bulletEnabled val="1"/>
        </dgm:presLayoutVars>
      </dgm:prSet>
      <dgm:spPr/>
    </dgm:pt>
    <dgm:pt modelId="{B2E4F215-A619-4FE6-89CE-55DC46C22977}" type="pres">
      <dgm:prSet presAssocID="{B1EC502F-A28D-42CD-B515-A16EA80218B2}" presName="spacer" presStyleCnt="0"/>
      <dgm:spPr/>
    </dgm:pt>
    <dgm:pt modelId="{2A8F2C60-64F4-41BB-B0A4-8DE558412EA9}" type="pres">
      <dgm:prSet presAssocID="{F03E0731-35E5-4BB1-94EB-5A8D472EF3DC}" presName="parentText" presStyleLbl="node1" presStyleIdx="3" presStyleCnt="4">
        <dgm:presLayoutVars>
          <dgm:chMax val="0"/>
          <dgm:bulletEnabled val="1"/>
        </dgm:presLayoutVars>
      </dgm:prSet>
      <dgm:spPr/>
    </dgm:pt>
  </dgm:ptLst>
  <dgm:cxnLst>
    <dgm:cxn modelId="{565E9809-562C-4275-8FE7-6B6D5416B83E}" type="presOf" srcId="{F03E0731-35E5-4BB1-94EB-5A8D472EF3DC}" destId="{2A8F2C60-64F4-41BB-B0A4-8DE558412EA9}" srcOrd="0" destOrd="0" presId="urn:microsoft.com/office/officeart/2005/8/layout/vList2"/>
    <dgm:cxn modelId="{5525F85D-8D09-4A1D-A19D-AC6F3F9A8702}" type="presOf" srcId="{3060575C-7ADB-4FC9-A19B-096A562D357C}" destId="{2A0F72A7-436F-4DE3-874E-908A72233416}" srcOrd="0" destOrd="0" presId="urn:microsoft.com/office/officeart/2005/8/layout/vList2"/>
    <dgm:cxn modelId="{D47E7196-5857-4443-B276-8A0EE26344BE}" srcId="{3060575C-7ADB-4FC9-A19B-096A562D357C}" destId="{09BFC386-60F3-4252-808E-BB6997DE20A5}" srcOrd="2" destOrd="0" parTransId="{8E97F794-7FA0-4722-9224-3AB331F68272}" sibTransId="{B1EC502F-A28D-42CD-B515-A16EA80218B2}"/>
    <dgm:cxn modelId="{7EB953AE-1D0E-4285-B71A-3D9A05163015}" type="presOf" srcId="{796CFAF4-A9D6-4A85-92A4-C8991E370235}" destId="{9FB7E9A1-A44C-4FE1-ACF7-04354E5CDB86}" srcOrd="0" destOrd="0" presId="urn:microsoft.com/office/officeart/2005/8/layout/vList2"/>
    <dgm:cxn modelId="{E7BFABBC-0BD6-4947-A9AB-A2282B5C35A8}" type="presOf" srcId="{09BFC386-60F3-4252-808E-BB6997DE20A5}" destId="{785D33AE-1280-47EB-AC88-29266F4496B6}" srcOrd="0" destOrd="0" presId="urn:microsoft.com/office/officeart/2005/8/layout/vList2"/>
    <dgm:cxn modelId="{7BBE5BBE-F862-4E22-B34F-3134A5050734}" srcId="{3060575C-7ADB-4FC9-A19B-096A562D357C}" destId="{FC70481A-7BFE-4B59-BFEB-84639BA884BD}" srcOrd="1" destOrd="0" parTransId="{AEBA4F44-2D77-423F-A957-53D96E4BBC8D}" sibTransId="{2672DE6C-ACC7-404F-9585-DCC6E90459E1}"/>
    <dgm:cxn modelId="{286A18C0-0D2A-40EC-BB80-CA6EF8719660}" srcId="{3060575C-7ADB-4FC9-A19B-096A562D357C}" destId="{796CFAF4-A9D6-4A85-92A4-C8991E370235}" srcOrd="0" destOrd="0" parTransId="{DF281400-3035-4687-ADC1-695BCF17A14D}" sibTransId="{41813ED6-7DE7-4FE6-8A70-994279540B31}"/>
    <dgm:cxn modelId="{8D2A88D4-FDB6-4722-A328-8AF8494E3AAA}" type="presOf" srcId="{FC70481A-7BFE-4B59-BFEB-84639BA884BD}" destId="{0CFBB064-5E12-4539-8C5F-51491EFFD2FC}" srcOrd="0" destOrd="0" presId="urn:microsoft.com/office/officeart/2005/8/layout/vList2"/>
    <dgm:cxn modelId="{0827AEFD-E3C9-4410-A721-F28066CD5FFC}" srcId="{3060575C-7ADB-4FC9-A19B-096A562D357C}" destId="{F03E0731-35E5-4BB1-94EB-5A8D472EF3DC}" srcOrd="3" destOrd="0" parTransId="{B0A20566-0EA7-49FE-A3D7-F83BA1A85C0E}" sibTransId="{E300FB58-6A1B-4723-ABFD-27E41124F809}"/>
    <dgm:cxn modelId="{1DE96AED-5ED1-4264-BBCE-E491ED6434B8}" type="presParOf" srcId="{2A0F72A7-436F-4DE3-874E-908A72233416}" destId="{9FB7E9A1-A44C-4FE1-ACF7-04354E5CDB86}" srcOrd="0" destOrd="0" presId="urn:microsoft.com/office/officeart/2005/8/layout/vList2"/>
    <dgm:cxn modelId="{B6BD2560-EB79-46BD-BBFC-97C9915C339C}" type="presParOf" srcId="{2A0F72A7-436F-4DE3-874E-908A72233416}" destId="{164BFDFC-C1E0-4B50-8A37-DD37CD9C10E4}" srcOrd="1" destOrd="0" presId="urn:microsoft.com/office/officeart/2005/8/layout/vList2"/>
    <dgm:cxn modelId="{78A93E55-F1B7-4596-AB36-C2A9D109232C}" type="presParOf" srcId="{2A0F72A7-436F-4DE3-874E-908A72233416}" destId="{0CFBB064-5E12-4539-8C5F-51491EFFD2FC}" srcOrd="2" destOrd="0" presId="urn:microsoft.com/office/officeart/2005/8/layout/vList2"/>
    <dgm:cxn modelId="{CBB7D2D6-BCE7-4D93-89C6-9F494FDB50C3}" type="presParOf" srcId="{2A0F72A7-436F-4DE3-874E-908A72233416}" destId="{0711DF3B-FDBD-43FD-88D8-352E4B45B260}" srcOrd="3" destOrd="0" presId="urn:microsoft.com/office/officeart/2005/8/layout/vList2"/>
    <dgm:cxn modelId="{DB2B6FD6-6512-4034-A527-655EB439BBE5}" type="presParOf" srcId="{2A0F72A7-436F-4DE3-874E-908A72233416}" destId="{785D33AE-1280-47EB-AC88-29266F4496B6}" srcOrd="4" destOrd="0" presId="urn:microsoft.com/office/officeart/2005/8/layout/vList2"/>
    <dgm:cxn modelId="{9866C86B-7A4E-48D5-8995-C7C1F2DED99A}" type="presParOf" srcId="{2A0F72A7-436F-4DE3-874E-908A72233416}" destId="{B2E4F215-A619-4FE6-89CE-55DC46C22977}" srcOrd="5" destOrd="0" presId="urn:microsoft.com/office/officeart/2005/8/layout/vList2"/>
    <dgm:cxn modelId="{C94C46FC-E67A-49F6-AC6D-E182CA431755}" type="presParOf" srcId="{2A0F72A7-436F-4DE3-874E-908A72233416}" destId="{2A8F2C60-64F4-41BB-B0A4-8DE558412EA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9DC9E4C3-6F2A-47E4-9490-A08C8D1D69C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C6C899FA-DFC3-46B3-BD37-009D7FF5598A}">
      <dgm:prSet/>
      <dgm:spPr/>
      <dgm:t>
        <a:bodyPr/>
        <a:lstStyle/>
        <a:p>
          <a:r>
            <a:rPr lang="en-US"/>
            <a:t>Thompson described his claim as malicious prosecution under the Fourth Amendment and the Court treated it as such</a:t>
          </a:r>
        </a:p>
      </dgm:t>
    </dgm:pt>
    <dgm:pt modelId="{58319CA5-34E1-433E-8646-1404ADCDF16C}" type="parTrans" cxnId="{3A6FFBA3-CC6B-4DC7-8CDB-981A4CD1C10D}">
      <dgm:prSet/>
      <dgm:spPr/>
      <dgm:t>
        <a:bodyPr/>
        <a:lstStyle/>
        <a:p>
          <a:endParaRPr lang="en-US"/>
        </a:p>
      </dgm:t>
    </dgm:pt>
    <dgm:pt modelId="{05246626-83EB-479E-B14C-84237A2D6B65}" type="sibTrans" cxnId="{3A6FFBA3-CC6B-4DC7-8CDB-981A4CD1C10D}">
      <dgm:prSet/>
      <dgm:spPr/>
      <dgm:t>
        <a:bodyPr/>
        <a:lstStyle/>
        <a:p>
          <a:endParaRPr lang="en-US"/>
        </a:p>
      </dgm:t>
    </dgm:pt>
    <dgm:pt modelId="{7A685C78-C345-4A0A-A1BC-5C80FBA50E5C}">
      <dgm:prSet/>
      <dgm:spPr/>
      <dgm:t>
        <a:bodyPr/>
        <a:lstStyle/>
        <a:p>
          <a:r>
            <a:rPr lang="en-US" dirty="0"/>
            <a:t>The SLLC </a:t>
          </a:r>
          <a:r>
            <a:rPr lang="en-US" i="1" u="sng" dirty="0">
              <a:hlinkClick xmlns:r="http://schemas.openxmlformats.org/officeDocument/2006/relationships" r:id="rId1"/>
            </a:rPr>
            <a:t>amicus</a:t>
          </a:r>
          <a:r>
            <a:rPr lang="en-US" u="sng" dirty="0">
              <a:hlinkClick xmlns:r="http://schemas.openxmlformats.org/officeDocument/2006/relationships" r:id="rId1"/>
            </a:rPr>
            <a:t> brief</a:t>
          </a:r>
          <a:r>
            <a:rPr lang="en-US" dirty="0"/>
            <a:t> argued Thompson was really making a false imprisonment claim under the Due Process Clause</a:t>
          </a:r>
        </a:p>
      </dgm:t>
    </dgm:pt>
    <dgm:pt modelId="{95AB662E-99A0-499E-A017-79CC96F8B5AB}" type="parTrans" cxnId="{BC0B7010-382F-45C7-B5FB-164B1EC1D0AE}">
      <dgm:prSet/>
      <dgm:spPr/>
      <dgm:t>
        <a:bodyPr/>
        <a:lstStyle/>
        <a:p>
          <a:endParaRPr lang="en-US"/>
        </a:p>
      </dgm:t>
    </dgm:pt>
    <dgm:pt modelId="{FE2D391F-D757-493E-BAA5-44C8CD917F47}" type="sibTrans" cxnId="{BC0B7010-382F-45C7-B5FB-164B1EC1D0AE}">
      <dgm:prSet/>
      <dgm:spPr/>
      <dgm:t>
        <a:bodyPr/>
        <a:lstStyle/>
        <a:p>
          <a:endParaRPr lang="en-US"/>
        </a:p>
      </dgm:t>
    </dgm:pt>
    <dgm:pt modelId="{EC7BE705-2784-4629-906F-140DB89E1416}">
      <dgm:prSet/>
      <dgm:spPr/>
      <dgm:t>
        <a:bodyPr/>
        <a:lstStyle/>
        <a:p>
          <a:r>
            <a:rPr lang="en-US"/>
            <a:t>Favorable termination isn’t an element of a false imprisonment claim</a:t>
          </a:r>
        </a:p>
      </dgm:t>
    </dgm:pt>
    <dgm:pt modelId="{087EDFC6-4AA6-493D-A6CA-942C0484F892}" type="parTrans" cxnId="{3C3E137D-85D2-48F3-8A6F-584336E96203}">
      <dgm:prSet/>
      <dgm:spPr/>
      <dgm:t>
        <a:bodyPr/>
        <a:lstStyle/>
        <a:p>
          <a:endParaRPr lang="en-US"/>
        </a:p>
      </dgm:t>
    </dgm:pt>
    <dgm:pt modelId="{06B1879E-897C-4FA5-BC05-6369855A782A}" type="sibTrans" cxnId="{3C3E137D-85D2-48F3-8A6F-584336E96203}">
      <dgm:prSet/>
      <dgm:spPr/>
      <dgm:t>
        <a:bodyPr/>
        <a:lstStyle/>
        <a:p>
          <a:endParaRPr lang="en-US"/>
        </a:p>
      </dgm:t>
    </dgm:pt>
    <dgm:pt modelId="{DDC088E5-31E5-4AD2-A40F-D3BEA7DE8505}">
      <dgm:prSet/>
      <dgm:spPr/>
      <dgm:t>
        <a:bodyPr/>
        <a:lstStyle/>
        <a:p>
          <a:r>
            <a:rPr lang="en-US"/>
            <a:t>Dissenting Justices Alito, Thomas, and Gorsuch agreed and would have held malicious prosecution claims can’t be brought under the Fourth Amendment</a:t>
          </a:r>
        </a:p>
      </dgm:t>
    </dgm:pt>
    <dgm:pt modelId="{23938597-25E1-44B7-8CAD-258A10E6F147}" type="parTrans" cxnId="{693AFEF2-2604-4B29-8170-0DFA4C96522A}">
      <dgm:prSet/>
      <dgm:spPr/>
      <dgm:t>
        <a:bodyPr/>
        <a:lstStyle/>
        <a:p>
          <a:endParaRPr lang="en-US"/>
        </a:p>
      </dgm:t>
    </dgm:pt>
    <dgm:pt modelId="{84EF2441-4947-4AB1-B3E5-0BAF104F2010}" type="sibTrans" cxnId="{693AFEF2-2604-4B29-8170-0DFA4C96522A}">
      <dgm:prSet/>
      <dgm:spPr/>
      <dgm:t>
        <a:bodyPr/>
        <a:lstStyle/>
        <a:p>
          <a:endParaRPr lang="en-US"/>
        </a:p>
      </dgm:t>
    </dgm:pt>
    <dgm:pt modelId="{C5DD2492-4173-46D2-9134-E1E82795D27E}" type="pres">
      <dgm:prSet presAssocID="{9DC9E4C3-6F2A-47E4-9490-A08C8D1D69CD}" presName="outerComposite" presStyleCnt="0">
        <dgm:presLayoutVars>
          <dgm:chMax val="5"/>
          <dgm:dir/>
          <dgm:resizeHandles val="exact"/>
        </dgm:presLayoutVars>
      </dgm:prSet>
      <dgm:spPr/>
    </dgm:pt>
    <dgm:pt modelId="{37E2D740-0A55-48E3-A3AB-602CC0FE5963}" type="pres">
      <dgm:prSet presAssocID="{9DC9E4C3-6F2A-47E4-9490-A08C8D1D69CD}" presName="dummyMaxCanvas" presStyleCnt="0">
        <dgm:presLayoutVars/>
      </dgm:prSet>
      <dgm:spPr/>
    </dgm:pt>
    <dgm:pt modelId="{D916442D-7353-4762-9E5F-F3487E6AB2B3}" type="pres">
      <dgm:prSet presAssocID="{9DC9E4C3-6F2A-47E4-9490-A08C8D1D69CD}" presName="FourNodes_1" presStyleLbl="node1" presStyleIdx="0" presStyleCnt="4">
        <dgm:presLayoutVars>
          <dgm:bulletEnabled val="1"/>
        </dgm:presLayoutVars>
      </dgm:prSet>
      <dgm:spPr/>
    </dgm:pt>
    <dgm:pt modelId="{AD16F31D-B41C-45F1-896F-97A8A702ACF5}" type="pres">
      <dgm:prSet presAssocID="{9DC9E4C3-6F2A-47E4-9490-A08C8D1D69CD}" presName="FourNodes_2" presStyleLbl="node1" presStyleIdx="1" presStyleCnt="4">
        <dgm:presLayoutVars>
          <dgm:bulletEnabled val="1"/>
        </dgm:presLayoutVars>
      </dgm:prSet>
      <dgm:spPr/>
    </dgm:pt>
    <dgm:pt modelId="{BEFD60DE-0D72-4AF2-AB2A-565933A4FF52}" type="pres">
      <dgm:prSet presAssocID="{9DC9E4C3-6F2A-47E4-9490-A08C8D1D69CD}" presName="FourNodes_3" presStyleLbl="node1" presStyleIdx="2" presStyleCnt="4">
        <dgm:presLayoutVars>
          <dgm:bulletEnabled val="1"/>
        </dgm:presLayoutVars>
      </dgm:prSet>
      <dgm:spPr/>
    </dgm:pt>
    <dgm:pt modelId="{41697192-B47D-4619-AD13-90CA8DB8FB65}" type="pres">
      <dgm:prSet presAssocID="{9DC9E4C3-6F2A-47E4-9490-A08C8D1D69CD}" presName="FourNodes_4" presStyleLbl="node1" presStyleIdx="3" presStyleCnt="4">
        <dgm:presLayoutVars>
          <dgm:bulletEnabled val="1"/>
        </dgm:presLayoutVars>
      </dgm:prSet>
      <dgm:spPr/>
    </dgm:pt>
    <dgm:pt modelId="{F2C345BC-8503-40B1-8DA1-3B200E14C4BC}" type="pres">
      <dgm:prSet presAssocID="{9DC9E4C3-6F2A-47E4-9490-A08C8D1D69CD}" presName="FourConn_1-2" presStyleLbl="fgAccFollowNode1" presStyleIdx="0" presStyleCnt="3">
        <dgm:presLayoutVars>
          <dgm:bulletEnabled val="1"/>
        </dgm:presLayoutVars>
      </dgm:prSet>
      <dgm:spPr/>
    </dgm:pt>
    <dgm:pt modelId="{08A5C978-E05D-41D6-A4C7-6BDC159CA3AD}" type="pres">
      <dgm:prSet presAssocID="{9DC9E4C3-6F2A-47E4-9490-A08C8D1D69CD}" presName="FourConn_2-3" presStyleLbl="fgAccFollowNode1" presStyleIdx="1" presStyleCnt="3">
        <dgm:presLayoutVars>
          <dgm:bulletEnabled val="1"/>
        </dgm:presLayoutVars>
      </dgm:prSet>
      <dgm:spPr/>
    </dgm:pt>
    <dgm:pt modelId="{582DE776-8FF9-4998-BFC8-20149CFED223}" type="pres">
      <dgm:prSet presAssocID="{9DC9E4C3-6F2A-47E4-9490-A08C8D1D69CD}" presName="FourConn_3-4" presStyleLbl="fgAccFollowNode1" presStyleIdx="2" presStyleCnt="3">
        <dgm:presLayoutVars>
          <dgm:bulletEnabled val="1"/>
        </dgm:presLayoutVars>
      </dgm:prSet>
      <dgm:spPr/>
    </dgm:pt>
    <dgm:pt modelId="{333230D1-B6A0-4788-BE43-B30244E24AC6}" type="pres">
      <dgm:prSet presAssocID="{9DC9E4C3-6F2A-47E4-9490-A08C8D1D69CD}" presName="FourNodes_1_text" presStyleLbl="node1" presStyleIdx="3" presStyleCnt="4">
        <dgm:presLayoutVars>
          <dgm:bulletEnabled val="1"/>
        </dgm:presLayoutVars>
      </dgm:prSet>
      <dgm:spPr/>
    </dgm:pt>
    <dgm:pt modelId="{7A1A49FB-678E-46C6-A7BD-307E7D1AB29F}" type="pres">
      <dgm:prSet presAssocID="{9DC9E4C3-6F2A-47E4-9490-A08C8D1D69CD}" presName="FourNodes_2_text" presStyleLbl="node1" presStyleIdx="3" presStyleCnt="4">
        <dgm:presLayoutVars>
          <dgm:bulletEnabled val="1"/>
        </dgm:presLayoutVars>
      </dgm:prSet>
      <dgm:spPr/>
    </dgm:pt>
    <dgm:pt modelId="{198AD21D-2676-44A6-B16B-601DC06FE0C1}" type="pres">
      <dgm:prSet presAssocID="{9DC9E4C3-6F2A-47E4-9490-A08C8D1D69CD}" presName="FourNodes_3_text" presStyleLbl="node1" presStyleIdx="3" presStyleCnt="4">
        <dgm:presLayoutVars>
          <dgm:bulletEnabled val="1"/>
        </dgm:presLayoutVars>
      </dgm:prSet>
      <dgm:spPr/>
    </dgm:pt>
    <dgm:pt modelId="{F0E76CE8-6686-4E92-894D-A247DCAC368A}" type="pres">
      <dgm:prSet presAssocID="{9DC9E4C3-6F2A-47E4-9490-A08C8D1D69CD}" presName="FourNodes_4_text" presStyleLbl="node1" presStyleIdx="3" presStyleCnt="4">
        <dgm:presLayoutVars>
          <dgm:bulletEnabled val="1"/>
        </dgm:presLayoutVars>
      </dgm:prSet>
      <dgm:spPr/>
    </dgm:pt>
  </dgm:ptLst>
  <dgm:cxnLst>
    <dgm:cxn modelId="{BC0B7010-382F-45C7-B5FB-164B1EC1D0AE}" srcId="{9DC9E4C3-6F2A-47E4-9490-A08C8D1D69CD}" destId="{7A685C78-C345-4A0A-A1BC-5C80FBA50E5C}" srcOrd="1" destOrd="0" parTransId="{95AB662E-99A0-499E-A017-79CC96F8B5AB}" sibTransId="{FE2D391F-D757-493E-BAA5-44C8CD917F47}"/>
    <dgm:cxn modelId="{31668B1B-B705-4301-B9C3-01F8C08D619C}" type="presOf" srcId="{C6C899FA-DFC3-46B3-BD37-009D7FF5598A}" destId="{333230D1-B6A0-4788-BE43-B30244E24AC6}" srcOrd="1" destOrd="0" presId="urn:microsoft.com/office/officeart/2005/8/layout/vProcess5"/>
    <dgm:cxn modelId="{5178213B-2C7C-4EAF-A12E-32DC34DC9FD7}" type="presOf" srcId="{7A685C78-C345-4A0A-A1BC-5C80FBA50E5C}" destId="{7A1A49FB-678E-46C6-A7BD-307E7D1AB29F}" srcOrd="1" destOrd="0" presId="urn:microsoft.com/office/officeart/2005/8/layout/vProcess5"/>
    <dgm:cxn modelId="{266D6B60-3745-4AF3-B802-600F4D2E424E}" type="presOf" srcId="{DDC088E5-31E5-4AD2-A40F-D3BEA7DE8505}" destId="{41697192-B47D-4619-AD13-90CA8DB8FB65}" srcOrd="0" destOrd="0" presId="urn:microsoft.com/office/officeart/2005/8/layout/vProcess5"/>
    <dgm:cxn modelId="{38176763-0A06-4F40-AF08-58C0BA971E2D}" type="presOf" srcId="{DDC088E5-31E5-4AD2-A40F-D3BEA7DE8505}" destId="{F0E76CE8-6686-4E92-894D-A247DCAC368A}" srcOrd="1" destOrd="0" presId="urn:microsoft.com/office/officeart/2005/8/layout/vProcess5"/>
    <dgm:cxn modelId="{8AD6FF4E-9EB4-4A6F-8FCD-918351AA237A}" type="presOf" srcId="{FE2D391F-D757-493E-BAA5-44C8CD917F47}" destId="{08A5C978-E05D-41D6-A4C7-6BDC159CA3AD}" srcOrd="0" destOrd="0" presId="urn:microsoft.com/office/officeart/2005/8/layout/vProcess5"/>
    <dgm:cxn modelId="{3C3E137D-85D2-48F3-8A6F-584336E96203}" srcId="{9DC9E4C3-6F2A-47E4-9490-A08C8D1D69CD}" destId="{EC7BE705-2784-4629-906F-140DB89E1416}" srcOrd="2" destOrd="0" parTransId="{087EDFC6-4AA6-493D-A6CA-942C0484F892}" sibTransId="{06B1879E-897C-4FA5-BC05-6369855A782A}"/>
    <dgm:cxn modelId="{D6DA3BA2-A653-4494-BAC8-58CC7C648522}" type="presOf" srcId="{C6C899FA-DFC3-46B3-BD37-009D7FF5598A}" destId="{D916442D-7353-4762-9E5F-F3487E6AB2B3}" srcOrd="0" destOrd="0" presId="urn:microsoft.com/office/officeart/2005/8/layout/vProcess5"/>
    <dgm:cxn modelId="{3A6FFBA3-CC6B-4DC7-8CDB-981A4CD1C10D}" srcId="{9DC9E4C3-6F2A-47E4-9490-A08C8D1D69CD}" destId="{C6C899FA-DFC3-46B3-BD37-009D7FF5598A}" srcOrd="0" destOrd="0" parTransId="{58319CA5-34E1-433E-8646-1404ADCDF16C}" sibTransId="{05246626-83EB-479E-B14C-84237A2D6B65}"/>
    <dgm:cxn modelId="{1B26DFAF-AEA4-436B-9FF2-190F4307FB88}" type="presOf" srcId="{7A685C78-C345-4A0A-A1BC-5C80FBA50E5C}" destId="{AD16F31D-B41C-45F1-896F-97A8A702ACF5}" srcOrd="0" destOrd="0" presId="urn:microsoft.com/office/officeart/2005/8/layout/vProcess5"/>
    <dgm:cxn modelId="{E2ADF6B7-A0F7-4E72-81EF-75A0A2E54222}" type="presOf" srcId="{EC7BE705-2784-4629-906F-140DB89E1416}" destId="{198AD21D-2676-44A6-B16B-601DC06FE0C1}" srcOrd="1" destOrd="0" presId="urn:microsoft.com/office/officeart/2005/8/layout/vProcess5"/>
    <dgm:cxn modelId="{5CFEB3C0-1588-4FBD-9635-1C14785EDA9B}" type="presOf" srcId="{05246626-83EB-479E-B14C-84237A2D6B65}" destId="{F2C345BC-8503-40B1-8DA1-3B200E14C4BC}" srcOrd="0" destOrd="0" presId="urn:microsoft.com/office/officeart/2005/8/layout/vProcess5"/>
    <dgm:cxn modelId="{3F6245DE-F758-48C6-94C8-AA36CA4A2022}" type="presOf" srcId="{9DC9E4C3-6F2A-47E4-9490-A08C8D1D69CD}" destId="{C5DD2492-4173-46D2-9134-E1E82795D27E}" srcOrd="0" destOrd="0" presId="urn:microsoft.com/office/officeart/2005/8/layout/vProcess5"/>
    <dgm:cxn modelId="{98403BE4-6624-407D-8F27-81836E6BFB3C}" type="presOf" srcId="{EC7BE705-2784-4629-906F-140DB89E1416}" destId="{BEFD60DE-0D72-4AF2-AB2A-565933A4FF52}" srcOrd="0" destOrd="0" presId="urn:microsoft.com/office/officeart/2005/8/layout/vProcess5"/>
    <dgm:cxn modelId="{7988E7E6-89A1-4018-BF65-493747C27CE4}" type="presOf" srcId="{06B1879E-897C-4FA5-BC05-6369855A782A}" destId="{582DE776-8FF9-4998-BFC8-20149CFED223}" srcOrd="0" destOrd="0" presId="urn:microsoft.com/office/officeart/2005/8/layout/vProcess5"/>
    <dgm:cxn modelId="{693AFEF2-2604-4B29-8170-0DFA4C96522A}" srcId="{9DC9E4C3-6F2A-47E4-9490-A08C8D1D69CD}" destId="{DDC088E5-31E5-4AD2-A40F-D3BEA7DE8505}" srcOrd="3" destOrd="0" parTransId="{23938597-25E1-44B7-8CAD-258A10E6F147}" sibTransId="{84EF2441-4947-4AB1-B3E5-0BAF104F2010}"/>
    <dgm:cxn modelId="{C1336ACB-CA4C-4243-A923-32BFC2EEB37A}" type="presParOf" srcId="{C5DD2492-4173-46D2-9134-E1E82795D27E}" destId="{37E2D740-0A55-48E3-A3AB-602CC0FE5963}" srcOrd="0" destOrd="0" presId="urn:microsoft.com/office/officeart/2005/8/layout/vProcess5"/>
    <dgm:cxn modelId="{A7EA7BAA-5AFC-4736-AF22-BA2F67569C73}" type="presParOf" srcId="{C5DD2492-4173-46D2-9134-E1E82795D27E}" destId="{D916442D-7353-4762-9E5F-F3487E6AB2B3}" srcOrd="1" destOrd="0" presId="urn:microsoft.com/office/officeart/2005/8/layout/vProcess5"/>
    <dgm:cxn modelId="{17E4761E-5204-4701-97E8-128A63EA60A2}" type="presParOf" srcId="{C5DD2492-4173-46D2-9134-E1E82795D27E}" destId="{AD16F31D-B41C-45F1-896F-97A8A702ACF5}" srcOrd="2" destOrd="0" presId="urn:microsoft.com/office/officeart/2005/8/layout/vProcess5"/>
    <dgm:cxn modelId="{2277AAC2-38B6-4F00-83AC-5599F340095C}" type="presParOf" srcId="{C5DD2492-4173-46D2-9134-E1E82795D27E}" destId="{BEFD60DE-0D72-4AF2-AB2A-565933A4FF52}" srcOrd="3" destOrd="0" presId="urn:microsoft.com/office/officeart/2005/8/layout/vProcess5"/>
    <dgm:cxn modelId="{841A1B01-8FB5-48E0-B3EF-5A7A5F78B859}" type="presParOf" srcId="{C5DD2492-4173-46D2-9134-E1E82795D27E}" destId="{41697192-B47D-4619-AD13-90CA8DB8FB65}" srcOrd="4" destOrd="0" presId="urn:microsoft.com/office/officeart/2005/8/layout/vProcess5"/>
    <dgm:cxn modelId="{C48D7606-5A69-4003-B416-E86258F3D853}" type="presParOf" srcId="{C5DD2492-4173-46D2-9134-E1E82795D27E}" destId="{F2C345BC-8503-40B1-8DA1-3B200E14C4BC}" srcOrd="5" destOrd="0" presId="urn:microsoft.com/office/officeart/2005/8/layout/vProcess5"/>
    <dgm:cxn modelId="{2916EFBD-FC5A-4268-8DB2-AF85EF47EF42}" type="presParOf" srcId="{C5DD2492-4173-46D2-9134-E1E82795D27E}" destId="{08A5C978-E05D-41D6-A4C7-6BDC159CA3AD}" srcOrd="6" destOrd="0" presId="urn:microsoft.com/office/officeart/2005/8/layout/vProcess5"/>
    <dgm:cxn modelId="{FF694868-8FCA-45D2-A9E3-2536C8F24691}" type="presParOf" srcId="{C5DD2492-4173-46D2-9134-E1E82795D27E}" destId="{582DE776-8FF9-4998-BFC8-20149CFED223}" srcOrd="7" destOrd="0" presId="urn:microsoft.com/office/officeart/2005/8/layout/vProcess5"/>
    <dgm:cxn modelId="{E42AB923-B13C-45FC-82D9-1174C77DD3B4}" type="presParOf" srcId="{C5DD2492-4173-46D2-9134-E1E82795D27E}" destId="{333230D1-B6A0-4788-BE43-B30244E24AC6}" srcOrd="8" destOrd="0" presId="urn:microsoft.com/office/officeart/2005/8/layout/vProcess5"/>
    <dgm:cxn modelId="{42C03D82-90E0-481B-8AA1-8BBF1126C182}" type="presParOf" srcId="{C5DD2492-4173-46D2-9134-E1E82795D27E}" destId="{7A1A49FB-678E-46C6-A7BD-307E7D1AB29F}" srcOrd="9" destOrd="0" presId="urn:microsoft.com/office/officeart/2005/8/layout/vProcess5"/>
    <dgm:cxn modelId="{78EF92FA-CF43-4816-A7F1-8F6AFE40FBAA}" type="presParOf" srcId="{C5DD2492-4173-46D2-9134-E1E82795D27E}" destId="{198AD21D-2676-44A6-B16B-601DC06FE0C1}" srcOrd="10" destOrd="0" presId="urn:microsoft.com/office/officeart/2005/8/layout/vProcess5"/>
    <dgm:cxn modelId="{17EE2518-566A-4943-BCEF-226D6B267BCD}" type="presParOf" srcId="{C5DD2492-4173-46D2-9134-E1E82795D27E}" destId="{F0E76CE8-6686-4E92-894D-A247DCAC368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C8A77A2-EE73-42E0-BD46-19F78A55845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4DE6D1A-9A1C-4862-A7B7-9C1D556F1FDD}">
      <dgm:prSet/>
      <dgm:spPr/>
      <dgm:t>
        <a:bodyPr/>
        <a:lstStyle/>
        <a:p>
          <a:r>
            <a:rPr lang="en-US"/>
            <a:t>“The Fourth Amendment and malicious prosecution have almost nothing in common” </a:t>
          </a:r>
        </a:p>
      </dgm:t>
    </dgm:pt>
    <dgm:pt modelId="{9FD0556D-DE09-4BB3-83B0-C4FC854DA729}" type="parTrans" cxnId="{A5E161BA-2779-4E08-8D87-A2CA0BC7C4EC}">
      <dgm:prSet/>
      <dgm:spPr/>
      <dgm:t>
        <a:bodyPr/>
        <a:lstStyle/>
        <a:p>
          <a:endParaRPr lang="en-US"/>
        </a:p>
      </dgm:t>
    </dgm:pt>
    <dgm:pt modelId="{6F6F965A-AC69-4284-90CC-528A8BB55B5C}" type="sibTrans" cxnId="{A5E161BA-2779-4E08-8D87-A2CA0BC7C4EC}">
      <dgm:prSet/>
      <dgm:spPr/>
      <dgm:t>
        <a:bodyPr/>
        <a:lstStyle/>
        <a:p>
          <a:endParaRPr lang="en-US"/>
        </a:p>
      </dgm:t>
    </dgm:pt>
    <dgm:pt modelId="{DCD4F382-2678-4A6E-8892-C104EF046782}">
      <dgm:prSet/>
      <dgm:spPr/>
      <dgm:t>
        <a:bodyPr/>
        <a:lstStyle/>
        <a:p>
          <a:r>
            <a:rPr lang="en-US"/>
            <a:t>The Fourth Amendment prohibits “unreasonable searches and seizures” </a:t>
          </a:r>
        </a:p>
      </dgm:t>
    </dgm:pt>
    <dgm:pt modelId="{8E497B83-7B98-4C2E-95C2-8C99EAE37481}" type="parTrans" cxnId="{C41D5F5A-D633-42C7-BA42-8E2924FC880E}">
      <dgm:prSet/>
      <dgm:spPr/>
      <dgm:t>
        <a:bodyPr/>
        <a:lstStyle/>
        <a:p>
          <a:endParaRPr lang="en-US"/>
        </a:p>
      </dgm:t>
    </dgm:pt>
    <dgm:pt modelId="{EAF23ACA-0F89-4357-BBE3-A2F442E7D0BA}" type="sibTrans" cxnId="{C41D5F5A-D633-42C7-BA42-8E2924FC880E}">
      <dgm:prSet/>
      <dgm:spPr/>
      <dgm:t>
        <a:bodyPr/>
        <a:lstStyle/>
        <a:p>
          <a:endParaRPr lang="en-US"/>
        </a:p>
      </dgm:t>
    </dgm:pt>
    <dgm:pt modelId="{BBAEB17C-3121-4683-8E86-B4C0451D092D}">
      <dgm:prSet/>
      <dgm:spPr/>
      <dgm:t>
        <a:bodyPr/>
        <a:lstStyle/>
        <a:p>
          <a:r>
            <a:rPr lang="en-US"/>
            <a:t>Such claims don’t involve a prosecution, malice, and are “not dependent on the outcome of any prosecution that happens to follow a seizure”</a:t>
          </a:r>
        </a:p>
      </dgm:t>
    </dgm:pt>
    <dgm:pt modelId="{95EF7E74-3379-4660-96DE-0DEA969A95D6}" type="parTrans" cxnId="{FE837844-3A2B-4FA8-B44D-034A5AD65BB8}">
      <dgm:prSet/>
      <dgm:spPr/>
      <dgm:t>
        <a:bodyPr/>
        <a:lstStyle/>
        <a:p>
          <a:endParaRPr lang="en-US"/>
        </a:p>
      </dgm:t>
    </dgm:pt>
    <dgm:pt modelId="{DC1F0AAF-9E6D-4ED4-9665-869FF046B490}" type="sibTrans" cxnId="{FE837844-3A2B-4FA8-B44D-034A5AD65BB8}">
      <dgm:prSet/>
      <dgm:spPr/>
      <dgm:t>
        <a:bodyPr/>
        <a:lstStyle/>
        <a:p>
          <a:endParaRPr lang="en-US"/>
        </a:p>
      </dgm:t>
    </dgm:pt>
    <dgm:pt modelId="{22829CA1-AB58-4D2D-ACE0-2E5CB459AAF2}">
      <dgm:prSet/>
      <dgm:spPr/>
      <dgm:t>
        <a:bodyPr/>
        <a:lstStyle/>
        <a:p>
          <a:r>
            <a:rPr lang="en-US"/>
            <a:t>Likewise, “[s]ince a malicious-prosecution claim does not require a seizure, it obviously does not require proof that the person bringing suit was seized without probable cause” </a:t>
          </a:r>
        </a:p>
      </dgm:t>
    </dgm:pt>
    <dgm:pt modelId="{BCFE53EC-2097-4F1E-871E-649A79BCC513}" type="parTrans" cxnId="{6FAF05D2-3B38-48B6-81B7-BD2A6B35E250}">
      <dgm:prSet/>
      <dgm:spPr/>
      <dgm:t>
        <a:bodyPr/>
        <a:lstStyle/>
        <a:p>
          <a:endParaRPr lang="en-US"/>
        </a:p>
      </dgm:t>
    </dgm:pt>
    <dgm:pt modelId="{79A467ED-6779-44C0-B06C-4C786DBC1C00}" type="sibTrans" cxnId="{6FAF05D2-3B38-48B6-81B7-BD2A6B35E250}">
      <dgm:prSet/>
      <dgm:spPr/>
      <dgm:t>
        <a:bodyPr/>
        <a:lstStyle/>
        <a:p>
          <a:endParaRPr lang="en-US"/>
        </a:p>
      </dgm:t>
    </dgm:pt>
    <dgm:pt modelId="{CE5BBE7D-2723-4AD9-9594-8666C7344364}" type="pres">
      <dgm:prSet presAssocID="{6C8A77A2-EE73-42E0-BD46-19F78A55845E}" presName="linear" presStyleCnt="0">
        <dgm:presLayoutVars>
          <dgm:animLvl val="lvl"/>
          <dgm:resizeHandles val="exact"/>
        </dgm:presLayoutVars>
      </dgm:prSet>
      <dgm:spPr/>
    </dgm:pt>
    <dgm:pt modelId="{87D9353F-FA55-4C3D-9CBD-47A0902F7B43}" type="pres">
      <dgm:prSet presAssocID="{84DE6D1A-9A1C-4862-A7B7-9C1D556F1FDD}" presName="parentText" presStyleLbl="node1" presStyleIdx="0" presStyleCnt="4">
        <dgm:presLayoutVars>
          <dgm:chMax val="0"/>
          <dgm:bulletEnabled val="1"/>
        </dgm:presLayoutVars>
      </dgm:prSet>
      <dgm:spPr/>
    </dgm:pt>
    <dgm:pt modelId="{340D9463-61E7-4653-B90B-CCA535961FCE}" type="pres">
      <dgm:prSet presAssocID="{6F6F965A-AC69-4284-90CC-528A8BB55B5C}" presName="spacer" presStyleCnt="0"/>
      <dgm:spPr/>
    </dgm:pt>
    <dgm:pt modelId="{C66C2C0C-135B-44CC-BCD6-C92677229CC7}" type="pres">
      <dgm:prSet presAssocID="{DCD4F382-2678-4A6E-8892-C104EF046782}" presName="parentText" presStyleLbl="node1" presStyleIdx="1" presStyleCnt="4">
        <dgm:presLayoutVars>
          <dgm:chMax val="0"/>
          <dgm:bulletEnabled val="1"/>
        </dgm:presLayoutVars>
      </dgm:prSet>
      <dgm:spPr/>
    </dgm:pt>
    <dgm:pt modelId="{6643933B-A2E3-4E1D-8926-A15C43FF148E}" type="pres">
      <dgm:prSet presAssocID="{EAF23ACA-0F89-4357-BBE3-A2F442E7D0BA}" presName="spacer" presStyleCnt="0"/>
      <dgm:spPr/>
    </dgm:pt>
    <dgm:pt modelId="{0C1BC3CD-A81B-4598-859E-A5A0C769F108}" type="pres">
      <dgm:prSet presAssocID="{BBAEB17C-3121-4683-8E86-B4C0451D092D}" presName="parentText" presStyleLbl="node1" presStyleIdx="2" presStyleCnt="4">
        <dgm:presLayoutVars>
          <dgm:chMax val="0"/>
          <dgm:bulletEnabled val="1"/>
        </dgm:presLayoutVars>
      </dgm:prSet>
      <dgm:spPr/>
    </dgm:pt>
    <dgm:pt modelId="{6C7F760C-5BB0-4A92-B76C-2C7661614F25}" type="pres">
      <dgm:prSet presAssocID="{DC1F0AAF-9E6D-4ED4-9665-869FF046B490}" presName="spacer" presStyleCnt="0"/>
      <dgm:spPr/>
    </dgm:pt>
    <dgm:pt modelId="{0F20728F-9FC1-48CD-8AF9-BFB1214BDB74}" type="pres">
      <dgm:prSet presAssocID="{22829CA1-AB58-4D2D-ACE0-2E5CB459AAF2}" presName="parentText" presStyleLbl="node1" presStyleIdx="3" presStyleCnt="4">
        <dgm:presLayoutVars>
          <dgm:chMax val="0"/>
          <dgm:bulletEnabled val="1"/>
        </dgm:presLayoutVars>
      </dgm:prSet>
      <dgm:spPr/>
    </dgm:pt>
  </dgm:ptLst>
  <dgm:cxnLst>
    <dgm:cxn modelId="{C15B1D39-C150-45A3-8FEF-8EEC7D615A86}" type="presOf" srcId="{BBAEB17C-3121-4683-8E86-B4C0451D092D}" destId="{0C1BC3CD-A81B-4598-859E-A5A0C769F108}" srcOrd="0" destOrd="0" presId="urn:microsoft.com/office/officeart/2005/8/layout/vList2"/>
    <dgm:cxn modelId="{FE837844-3A2B-4FA8-B44D-034A5AD65BB8}" srcId="{6C8A77A2-EE73-42E0-BD46-19F78A55845E}" destId="{BBAEB17C-3121-4683-8E86-B4C0451D092D}" srcOrd="2" destOrd="0" parTransId="{95EF7E74-3379-4660-96DE-0DEA969A95D6}" sibTransId="{DC1F0AAF-9E6D-4ED4-9665-869FF046B490}"/>
    <dgm:cxn modelId="{0C05AA58-AA70-481F-9967-158A11A0D6D4}" type="presOf" srcId="{84DE6D1A-9A1C-4862-A7B7-9C1D556F1FDD}" destId="{87D9353F-FA55-4C3D-9CBD-47A0902F7B43}" srcOrd="0" destOrd="0" presId="urn:microsoft.com/office/officeart/2005/8/layout/vList2"/>
    <dgm:cxn modelId="{C41D5F5A-D633-42C7-BA42-8E2924FC880E}" srcId="{6C8A77A2-EE73-42E0-BD46-19F78A55845E}" destId="{DCD4F382-2678-4A6E-8892-C104EF046782}" srcOrd="1" destOrd="0" parTransId="{8E497B83-7B98-4C2E-95C2-8C99EAE37481}" sibTransId="{EAF23ACA-0F89-4357-BBE3-A2F442E7D0BA}"/>
    <dgm:cxn modelId="{E44B0089-28BF-451F-93C1-D82CEBCC6143}" type="presOf" srcId="{DCD4F382-2678-4A6E-8892-C104EF046782}" destId="{C66C2C0C-135B-44CC-BCD6-C92677229CC7}" srcOrd="0" destOrd="0" presId="urn:microsoft.com/office/officeart/2005/8/layout/vList2"/>
    <dgm:cxn modelId="{1F3A808C-7C24-40AC-AD43-EE80E1E13007}" type="presOf" srcId="{22829CA1-AB58-4D2D-ACE0-2E5CB459AAF2}" destId="{0F20728F-9FC1-48CD-8AF9-BFB1214BDB74}" srcOrd="0" destOrd="0" presId="urn:microsoft.com/office/officeart/2005/8/layout/vList2"/>
    <dgm:cxn modelId="{998EFBB3-B8E6-45F4-9FFA-CE252F7894B2}" type="presOf" srcId="{6C8A77A2-EE73-42E0-BD46-19F78A55845E}" destId="{CE5BBE7D-2723-4AD9-9594-8666C7344364}" srcOrd="0" destOrd="0" presId="urn:microsoft.com/office/officeart/2005/8/layout/vList2"/>
    <dgm:cxn modelId="{A5E161BA-2779-4E08-8D87-A2CA0BC7C4EC}" srcId="{6C8A77A2-EE73-42E0-BD46-19F78A55845E}" destId="{84DE6D1A-9A1C-4862-A7B7-9C1D556F1FDD}" srcOrd="0" destOrd="0" parTransId="{9FD0556D-DE09-4BB3-83B0-C4FC854DA729}" sibTransId="{6F6F965A-AC69-4284-90CC-528A8BB55B5C}"/>
    <dgm:cxn modelId="{6FAF05D2-3B38-48B6-81B7-BD2A6B35E250}" srcId="{6C8A77A2-EE73-42E0-BD46-19F78A55845E}" destId="{22829CA1-AB58-4D2D-ACE0-2E5CB459AAF2}" srcOrd="3" destOrd="0" parTransId="{BCFE53EC-2097-4F1E-871E-649A79BCC513}" sibTransId="{79A467ED-6779-44C0-B06C-4C786DBC1C00}"/>
    <dgm:cxn modelId="{19ECAFBB-D7CD-4C11-B6E1-464FD454C887}" type="presParOf" srcId="{CE5BBE7D-2723-4AD9-9594-8666C7344364}" destId="{87D9353F-FA55-4C3D-9CBD-47A0902F7B43}" srcOrd="0" destOrd="0" presId="urn:microsoft.com/office/officeart/2005/8/layout/vList2"/>
    <dgm:cxn modelId="{95BBFED1-5355-4027-8AA5-D62149585B32}" type="presParOf" srcId="{CE5BBE7D-2723-4AD9-9594-8666C7344364}" destId="{340D9463-61E7-4653-B90B-CCA535961FCE}" srcOrd="1" destOrd="0" presId="urn:microsoft.com/office/officeart/2005/8/layout/vList2"/>
    <dgm:cxn modelId="{DACDA2ED-80D2-492F-8C71-176310ED42DE}" type="presParOf" srcId="{CE5BBE7D-2723-4AD9-9594-8666C7344364}" destId="{C66C2C0C-135B-44CC-BCD6-C92677229CC7}" srcOrd="2" destOrd="0" presId="urn:microsoft.com/office/officeart/2005/8/layout/vList2"/>
    <dgm:cxn modelId="{E3960B9A-6C9A-4CFA-A9D1-05B012D0BA29}" type="presParOf" srcId="{CE5BBE7D-2723-4AD9-9594-8666C7344364}" destId="{6643933B-A2E3-4E1D-8926-A15C43FF148E}" srcOrd="3" destOrd="0" presId="urn:microsoft.com/office/officeart/2005/8/layout/vList2"/>
    <dgm:cxn modelId="{405E5A21-AC95-4CEA-9D01-AE0C1EBB571F}" type="presParOf" srcId="{CE5BBE7D-2723-4AD9-9594-8666C7344364}" destId="{0C1BC3CD-A81B-4598-859E-A5A0C769F108}" srcOrd="4" destOrd="0" presId="urn:microsoft.com/office/officeart/2005/8/layout/vList2"/>
    <dgm:cxn modelId="{3A25042A-5C25-4461-A346-12E4AA5F8A1F}" type="presParOf" srcId="{CE5BBE7D-2723-4AD9-9594-8666C7344364}" destId="{6C7F760C-5BB0-4A92-B76C-2C7661614F25}" srcOrd="5" destOrd="0" presId="urn:microsoft.com/office/officeart/2005/8/layout/vList2"/>
    <dgm:cxn modelId="{40B3546F-5454-47BC-BE5B-20AE9B02E855}" type="presParOf" srcId="{CE5BBE7D-2723-4AD9-9594-8666C7344364}" destId="{0F20728F-9FC1-48CD-8AF9-BFB1214BDB7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5FFB6D7-AACC-477E-A190-84F77A343D2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33E37B3-07F4-493E-A1E2-6F4CA25015CA}">
      <dgm:prSet/>
      <dgm:spPr/>
      <dgm:t>
        <a:bodyPr/>
        <a:lstStyle/>
        <a:p>
          <a:r>
            <a:rPr lang="en-US" i="1"/>
            <a:t>Manuel v. City of Joliet </a:t>
          </a:r>
          <a:r>
            <a:rPr lang="en-US"/>
            <a:t>(2017)—e</a:t>
          </a:r>
          <a:r>
            <a:rPr lang="en-US" b="0" i="0"/>
            <a:t>ven after “legal process” has occurred a person may bring a Fourth Amendment claim challenging pretrial detention </a:t>
          </a:r>
          <a:endParaRPr lang="en-US"/>
        </a:p>
      </dgm:t>
    </dgm:pt>
    <dgm:pt modelId="{59B7E946-B0AF-4151-B861-EDB4C978BF3E}" type="parTrans" cxnId="{E5FEF0C1-6F92-4D09-AA04-A7CBFB3E4C15}">
      <dgm:prSet/>
      <dgm:spPr/>
      <dgm:t>
        <a:bodyPr/>
        <a:lstStyle/>
        <a:p>
          <a:endParaRPr lang="en-US"/>
        </a:p>
      </dgm:t>
    </dgm:pt>
    <dgm:pt modelId="{FBBAC160-17D4-4638-8139-CC559903D933}" type="sibTrans" cxnId="{E5FEF0C1-6F92-4D09-AA04-A7CBFB3E4C15}">
      <dgm:prSet/>
      <dgm:spPr/>
      <dgm:t>
        <a:bodyPr/>
        <a:lstStyle/>
        <a:p>
          <a:endParaRPr lang="en-US"/>
        </a:p>
      </dgm:t>
    </dgm:pt>
    <dgm:pt modelId="{C0EDE871-15F9-4BF2-9C86-D5EB042C6DC9}">
      <dgm:prSet/>
      <dgm:spPr/>
      <dgm:t>
        <a:bodyPr/>
        <a:lstStyle/>
        <a:p>
          <a:r>
            <a:rPr lang="en-US" i="1" dirty="0"/>
            <a:t>McDonough v. Smith </a:t>
          </a:r>
          <a:r>
            <a:rPr lang="en-US" dirty="0"/>
            <a:t>(2019)—the</a:t>
          </a:r>
          <a:r>
            <a:rPr lang="en-US" b="0" i="0" dirty="0"/>
            <a:t> statute of limitations for a fabrication of evidence claim begins running upon acquittal (not when the defendant discovers the fabricated evidence)</a:t>
          </a:r>
          <a:endParaRPr lang="en-US" dirty="0"/>
        </a:p>
      </dgm:t>
    </dgm:pt>
    <dgm:pt modelId="{A1C1109C-C28A-4962-A651-E45EEF5CD283}" type="parTrans" cxnId="{89A6F412-7B81-40DD-8B31-5B8D782214C3}">
      <dgm:prSet/>
      <dgm:spPr/>
      <dgm:t>
        <a:bodyPr/>
        <a:lstStyle/>
        <a:p>
          <a:endParaRPr lang="en-US"/>
        </a:p>
      </dgm:t>
    </dgm:pt>
    <dgm:pt modelId="{300CE0C6-8FB6-4EFE-91E9-D2391106EAC2}" type="sibTrans" cxnId="{89A6F412-7B81-40DD-8B31-5B8D782214C3}">
      <dgm:prSet/>
      <dgm:spPr/>
      <dgm:t>
        <a:bodyPr/>
        <a:lstStyle/>
        <a:p>
          <a:endParaRPr lang="en-US"/>
        </a:p>
      </dgm:t>
    </dgm:pt>
    <dgm:pt modelId="{542F9D1E-163A-457C-9E60-10B34BE14561}" type="pres">
      <dgm:prSet presAssocID="{65FFB6D7-AACC-477E-A190-84F77A343D2E}" presName="linear" presStyleCnt="0">
        <dgm:presLayoutVars>
          <dgm:animLvl val="lvl"/>
          <dgm:resizeHandles val="exact"/>
        </dgm:presLayoutVars>
      </dgm:prSet>
      <dgm:spPr/>
    </dgm:pt>
    <dgm:pt modelId="{F469AAB8-706A-42BA-A429-D06E750A4CE0}" type="pres">
      <dgm:prSet presAssocID="{B33E37B3-07F4-493E-A1E2-6F4CA25015CA}" presName="parentText" presStyleLbl="node1" presStyleIdx="0" presStyleCnt="2">
        <dgm:presLayoutVars>
          <dgm:chMax val="0"/>
          <dgm:bulletEnabled val="1"/>
        </dgm:presLayoutVars>
      </dgm:prSet>
      <dgm:spPr/>
    </dgm:pt>
    <dgm:pt modelId="{4ACA7A81-0637-4D68-B88D-EC68C7012708}" type="pres">
      <dgm:prSet presAssocID="{FBBAC160-17D4-4638-8139-CC559903D933}" presName="spacer" presStyleCnt="0"/>
      <dgm:spPr/>
    </dgm:pt>
    <dgm:pt modelId="{0DDE5AA4-04F2-4BAF-9066-93E7E7E8D311}" type="pres">
      <dgm:prSet presAssocID="{C0EDE871-15F9-4BF2-9C86-D5EB042C6DC9}" presName="parentText" presStyleLbl="node1" presStyleIdx="1" presStyleCnt="2">
        <dgm:presLayoutVars>
          <dgm:chMax val="0"/>
          <dgm:bulletEnabled val="1"/>
        </dgm:presLayoutVars>
      </dgm:prSet>
      <dgm:spPr/>
    </dgm:pt>
  </dgm:ptLst>
  <dgm:cxnLst>
    <dgm:cxn modelId="{89A6F412-7B81-40DD-8B31-5B8D782214C3}" srcId="{65FFB6D7-AACC-477E-A190-84F77A343D2E}" destId="{C0EDE871-15F9-4BF2-9C86-D5EB042C6DC9}" srcOrd="1" destOrd="0" parTransId="{A1C1109C-C28A-4962-A651-E45EEF5CD283}" sibTransId="{300CE0C6-8FB6-4EFE-91E9-D2391106EAC2}"/>
    <dgm:cxn modelId="{599CC247-F6C0-4DD2-A464-7D1BA40AA7FA}" type="presOf" srcId="{B33E37B3-07F4-493E-A1E2-6F4CA25015CA}" destId="{F469AAB8-706A-42BA-A429-D06E750A4CE0}" srcOrd="0" destOrd="0" presId="urn:microsoft.com/office/officeart/2005/8/layout/vList2"/>
    <dgm:cxn modelId="{E526EA67-2E26-4E58-9FD0-FE2FEA736156}" type="presOf" srcId="{C0EDE871-15F9-4BF2-9C86-D5EB042C6DC9}" destId="{0DDE5AA4-04F2-4BAF-9066-93E7E7E8D311}" srcOrd="0" destOrd="0" presId="urn:microsoft.com/office/officeart/2005/8/layout/vList2"/>
    <dgm:cxn modelId="{E5FEF0C1-6F92-4D09-AA04-A7CBFB3E4C15}" srcId="{65FFB6D7-AACC-477E-A190-84F77A343D2E}" destId="{B33E37B3-07F4-493E-A1E2-6F4CA25015CA}" srcOrd="0" destOrd="0" parTransId="{59B7E946-B0AF-4151-B861-EDB4C978BF3E}" sibTransId="{FBBAC160-17D4-4638-8139-CC559903D933}"/>
    <dgm:cxn modelId="{D87EE8F4-3545-4D0C-983D-0D20341B9B28}" type="presOf" srcId="{65FFB6D7-AACC-477E-A190-84F77A343D2E}" destId="{542F9D1E-163A-457C-9E60-10B34BE14561}" srcOrd="0" destOrd="0" presId="urn:microsoft.com/office/officeart/2005/8/layout/vList2"/>
    <dgm:cxn modelId="{15A66B5E-1A41-43B7-9D40-0EFA45519BF8}" type="presParOf" srcId="{542F9D1E-163A-457C-9E60-10B34BE14561}" destId="{F469AAB8-706A-42BA-A429-D06E750A4CE0}" srcOrd="0" destOrd="0" presId="urn:microsoft.com/office/officeart/2005/8/layout/vList2"/>
    <dgm:cxn modelId="{202642CF-59A5-4AE4-BCEC-E0802C54C6C9}" type="presParOf" srcId="{542F9D1E-163A-457C-9E60-10B34BE14561}" destId="{4ACA7A81-0637-4D68-B88D-EC68C7012708}" srcOrd="1" destOrd="0" presId="urn:microsoft.com/office/officeart/2005/8/layout/vList2"/>
    <dgm:cxn modelId="{C820FE9B-A18D-4CB4-B67B-06705C523979}" type="presParOf" srcId="{542F9D1E-163A-457C-9E60-10B34BE14561}" destId="{0DDE5AA4-04F2-4BAF-9066-93E7E7E8D31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A697114-5335-44F5-9DE1-38A885A587F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7F6951B-4023-4725-BB71-9D2DA0E30CCB}">
      <dgm:prSet/>
      <dgm:spPr/>
      <dgm:t>
        <a:bodyPr/>
        <a:lstStyle/>
        <a:p>
          <a:r>
            <a:rPr lang="en-US"/>
            <a:t>Issue:  whether a police officer can be sued for money damages for failing to provide a </a:t>
          </a:r>
          <a:r>
            <a:rPr lang="en-US" i="1"/>
            <a:t>Miranda </a:t>
          </a:r>
          <a:r>
            <a:rPr lang="en-US"/>
            <a:t>warning</a:t>
          </a:r>
        </a:p>
      </dgm:t>
    </dgm:pt>
    <dgm:pt modelId="{1A711CA5-CB18-4F7F-9D6E-54B21062D534}" type="parTrans" cxnId="{C98871C6-92B9-4A43-88B6-B1BDE21D6161}">
      <dgm:prSet/>
      <dgm:spPr/>
      <dgm:t>
        <a:bodyPr/>
        <a:lstStyle/>
        <a:p>
          <a:endParaRPr lang="en-US"/>
        </a:p>
      </dgm:t>
    </dgm:pt>
    <dgm:pt modelId="{F93E5BB3-7C10-4E76-B4D4-6C91B980F021}" type="sibTrans" cxnId="{C98871C6-92B9-4A43-88B6-B1BDE21D6161}">
      <dgm:prSet/>
      <dgm:spPr/>
      <dgm:t>
        <a:bodyPr/>
        <a:lstStyle/>
        <a:p>
          <a:endParaRPr lang="en-US"/>
        </a:p>
      </dgm:t>
    </dgm:pt>
    <dgm:pt modelId="{70110120-44AC-493C-9D0C-5C93F775CD7C}">
      <dgm:prSet/>
      <dgm:spPr/>
      <dgm:t>
        <a:bodyPr/>
        <a:lstStyle/>
        <a:p>
          <a:r>
            <a:rPr lang="en-US"/>
            <a:t>Key to understanding this case:  local governments officials can be sued for money damages for obtaining a coerced confession</a:t>
          </a:r>
        </a:p>
      </dgm:t>
    </dgm:pt>
    <dgm:pt modelId="{8FCB4FD6-1448-4B8D-A4C6-66BA7FDC2304}" type="parTrans" cxnId="{A29BD4D8-A3D3-4A96-B876-0C99C0624976}">
      <dgm:prSet/>
      <dgm:spPr/>
      <dgm:t>
        <a:bodyPr/>
        <a:lstStyle/>
        <a:p>
          <a:endParaRPr lang="en-US"/>
        </a:p>
      </dgm:t>
    </dgm:pt>
    <dgm:pt modelId="{C5521592-C67A-4EF4-B7B6-C47BD8C2922F}" type="sibTrans" cxnId="{A29BD4D8-A3D3-4A96-B876-0C99C0624976}">
      <dgm:prSet/>
      <dgm:spPr/>
      <dgm:t>
        <a:bodyPr/>
        <a:lstStyle/>
        <a:p>
          <a:endParaRPr lang="en-US"/>
        </a:p>
      </dgm:t>
    </dgm:pt>
    <dgm:pt modelId="{3209A3FB-B095-4669-A5F4-6573ECE73E57}">
      <dgm:prSet/>
      <dgm:spPr/>
      <dgm:t>
        <a:bodyPr/>
        <a:lstStyle/>
        <a:p>
          <a:r>
            <a:rPr lang="en-US"/>
            <a:t>But can they be sued over merely not reciting </a:t>
          </a:r>
          <a:r>
            <a:rPr lang="en-US" i="1"/>
            <a:t>Miranda</a:t>
          </a:r>
          <a:r>
            <a:rPr lang="en-US"/>
            <a:t>?</a:t>
          </a:r>
        </a:p>
      </dgm:t>
    </dgm:pt>
    <dgm:pt modelId="{432CFBC7-57A8-4630-96CD-6AD3AE7D46CD}" type="parTrans" cxnId="{7798E602-0FAC-480E-BAF5-E52B60D732B2}">
      <dgm:prSet/>
      <dgm:spPr/>
      <dgm:t>
        <a:bodyPr/>
        <a:lstStyle/>
        <a:p>
          <a:endParaRPr lang="en-US"/>
        </a:p>
      </dgm:t>
    </dgm:pt>
    <dgm:pt modelId="{3D63130D-330B-4787-842E-CEE458D37BA0}" type="sibTrans" cxnId="{7798E602-0FAC-480E-BAF5-E52B60D732B2}">
      <dgm:prSet/>
      <dgm:spPr/>
      <dgm:t>
        <a:bodyPr/>
        <a:lstStyle/>
        <a:p>
          <a:endParaRPr lang="en-US"/>
        </a:p>
      </dgm:t>
    </dgm:pt>
    <dgm:pt modelId="{C091CF4A-7798-499C-B548-5C7EAE4ACCA0}">
      <dgm:prSet/>
      <dgm:spPr/>
      <dgm:t>
        <a:bodyPr/>
        <a:lstStyle/>
        <a:p>
          <a:r>
            <a:rPr lang="en-US"/>
            <a:t>Ninth Circuit says yes </a:t>
          </a:r>
        </a:p>
      </dgm:t>
    </dgm:pt>
    <dgm:pt modelId="{8D5EDD65-7B6C-4B56-85C4-06E954960BD0}" type="parTrans" cxnId="{27243533-65D2-4075-92B9-8EF95A1E11A3}">
      <dgm:prSet/>
      <dgm:spPr/>
      <dgm:t>
        <a:bodyPr/>
        <a:lstStyle/>
        <a:p>
          <a:endParaRPr lang="en-US"/>
        </a:p>
      </dgm:t>
    </dgm:pt>
    <dgm:pt modelId="{421DEED0-0184-40F5-825D-4D6DEFCAA218}" type="sibTrans" cxnId="{27243533-65D2-4075-92B9-8EF95A1E11A3}">
      <dgm:prSet/>
      <dgm:spPr/>
      <dgm:t>
        <a:bodyPr/>
        <a:lstStyle/>
        <a:p>
          <a:endParaRPr lang="en-US"/>
        </a:p>
      </dgm:t>
    </dgm:pt>
    <dgm:pt modelId="{29C8B5B3-5441-4DC4-B623-D96D179FA6CC}">
      <dgm:prSet/>
      <dgm:spPr/>
      <dgm:t>
        <a:bodyPr/>
        <a:lstStyle/>
        <a:p>
          <a:r>
            <a:rPr lang="en-US"/>
            <a:t>Tenth Circuit says no: </a:t>
          </a:r>
          <a:r>
            <a:rPr lang="en-US" i="1"/>
            <a:t>Marshall v. Columbia Lea Reg’l Hosp</a:t>
          </a:r>
          <a:r>
            <a:rPr lang="en-US"/>
            <a:t>., 345 F.3d 1157, 1165 n.6 (10th Cir. 2003) (“violations of Miranda rights do not subject police officers to liability under § 1983”)</a:t>
          </a:r>
        </a:p>
      </dgm:t>
    </dgm:pt>
    <dgm:pt modelId="{C8A8772D-D005-4427-8202-DC9A9179A77C}" type="parTrans" cxnId="{00CB9D9F-4A80-4AE2-AA5D-94736C6DFA58}">
      <dgm:prSet/>
      <dgm:spPr/>
      <dgm:t>
        <a:bodyPr/>
        <a:lstStyle/>
        <a:p>
          <a:endParaRPr lang="en-US"/>
        </a:p>
      </dgm:t>
    </dgm:pt>
    <dgm:pt modelId="{F38FD4BC-F5C0-48EC-8F00-A1F92A336CA2}" type="sibTrans" cxnId="{00CB9D9F-4A80-4AE2-AA5D-94736C6DFA58}">
      <dgm:prSet/>
      <dgm:spPr/>
      <dgm:t>
        <a:bodyPr/>
        <a:lstStyle/>
        <a:p>
          <a:endParaRPr lang="en-US"/>
        </a:p>
      </dgm:t>
    </dgm:pt>
    <dgm:pt modelId="{B35200A0-1F26-41DC-B553-5DE51BF1CE3E}" type="pres">
      <dgm:prSet presAssocID="{9A697114-5335-44F5-9DE1-38A885A587F0}" presName="linear" presStyleCnt="0">
        <dgm:presLayoutVars>
          <dgm:animLvl val="lvl"/>
          <dgm:resizeHandles val="exact"/>
        </dgm:presLayoutVars>
      </dgm:prSet>
      <dgm:spPr/>
    </dgm:pt>
    <dgm:pt modelId="{B2D58B8C-A8B2-4612-A1EC-E991CDC8BF7B}" type="pres">
      <dgm:prSet presAssocID="{67F6951B-4023-4725-BB71-9D2DA0E30CCB}" presName="parentText" presStyleLbl="node1" presStyleIdx="0" presStyleCnt="5">
        <dgm:presLayoutVars>
          <dgm:chMax val="0"/>
          <dgm:bulletEnabled val="1"/>
        </dgm:presLayoutVars>
      </dgm:prSet>
      <dgm:spPr/>
    </dgm:pt>
    <dgm:pt modelId="{C6DDC71F-85FD-4238-9176-344B14796852}" type="pres">
      <dgm:prSet presAssocID="{F93E5BB3-7C10-4E76-B4D4-6C91B980F021}" presName="spacer" presStyleCnt="0"/>
      <dgm:spPr/>
    </dgm:pt>
    <dgm:pt modelId="{A4F717F0-2760-45D9-972F-668B4916A51E}" type="pres">
      <dgm:prSet presAssocID="{70110120-44AC-493C-9D0C-5C93F775CD7C}" presName="parentText" presStyleLbl="node1" presStyleIdx="1" presStyleCnt="5">
        <dgm:presLayoutVars>
          <dgm:chMax val="0"/>
          <dgm:bulletEnabled val="1"/>
        </dgm:presLayoutVars>
      </dgm:prSet>
      <dgm:spPr/>
    </dgm:pt>
    <dgm:pt modelId="{09147887-9B9C-4DD5-8EFA-B08549938D2E}" type="pres">
      <dgm:prSet presAssocID="{C5521592-C67A-4EF4-B7B6-C47BD8C2922F}" presName="spacer" presStyleCnt="0"/>
      <dgm:spPr/>
    </dgm:pt>
    <dgm:pt modelId="{D8D27DEE-A306-41EE-B49D-BF30F2BDDE45}" type="pres">
      <dgm:prSet presAssocID="{3209A3FB-B095-4669-A5F4-6573ECE73E57}" presName="parentText" presStyleLbl="node1" presStyleIdx="2" presStyleCnt="5">
        <dgm:presLayoutVars>
          <dgm:chMax val="0"/>
          <dgm:bulletEnabled val="1"/>
        </dgm:presLayoutVars>
      </dgm:prSet>
      <dgm:spPr/>
    </dgm:pt>
    <dgm:pt modelId="{2D3C1EBF-7CE3-482F-8D37-3D78835C5D78}" type="pres">
      <dgm:prSet presAssocID="{3D63130D-330B-4787-842E-CEE458D37BA0}" presName="spacer" presStyleCnt="0"/>
      <dgm:spPr/>
    </dgm:pt>
    <dgm:pt modelId="{1351B6EC-F3E2-4779-8D4C-6E785297AEFA}" type="pres">
      <dgm:prSet presAssocID="{C091CF4A-7798-499C-B548-5C7EAE4ACCA0}" presName="parentText" presStyleLbl="node1" presStyleIdx="3" presStyleCnt="5">
        <dgm:presLayoutVars>
          <dgm:chMax val="0"/>
          <dgm:bulletEnabled val="1"/>
        </dgm:presLayoutVars>
      </dgm:prSet>
      <dgm:spPr/>
    </dgm:pt>
    <dgm:pt modelId="{5DDB75E7-2504-431D-B2BB-BA64604CE102}" type="pres">
      <dgm:prSet presAssocID="{421DEED0-0184-40F5-825D-4D6DEFCAA218}" presName="spacer" presStyleCnt="0"/>
      <dgm:spPr/>
    </dgm:pt>
    <dgm:pt modelId="{C5B39402-8D77-4ED2-9A89-E5B13C183B96}" type="pres">
      <dgm:prSet presAssocID="{29C8B5B3-5441-4DC4-B623-D96D179FA6CC}" presName="parentText" presStyleLbl="node1" presStyleIdx="4" presStyleCnt="5">
        <dgm:presLayoutVars>
          <dgm:chMax val="0"/>
          <dgm:bulletEnabled val="1"/>
        </dgm:presLayoutVars>
      </dgm:prSet>
      <dgm:spPr/>
    </dgm:pt>
  </dgm:ptLst>
  <dgm:cxnLst>
    <dgm:cxn modelId="{BD6F3500-96F8-474E-A7F3-1D7572EBD255}" type="presOf" srcId="{9A697114-5335-44F5-9DE1-38A885A587F0}" destId="{B35200A0-1F26-41DC-B553-5DE51BF1CE3E}" srcOrd="0" destOrd="0" presId="urn:microsoft.com/office/officeart/2005/8/layout/vList2"/>
    <dgm:cxn modelId="{7798E602-0FAC-480E-BAF5-E52B60D732B2}" srcId="{9A697114-5335-44F5-9DE1-38A885A587F0}" destId="{3209A3FB-B095-4669-A5F4-6573ECE73E57}" srcOrd="2" destOrd="0" parTransId="{432CFBC7-57A8-4630-96CD-6AD3AE7D46CD}" sibTransId="{3D63130D-330B-4787-842E-CEE458D37BA0}"/>
    <dgm:cxn modelId="{B2C11D26-7B08-4BE2-AF0B-11810C25F319}" type="presOf" srcId="{3209A3FB-B095-4669-A5F4-6573ECE73E57}" destId="{D8D27DEE-A306-41EE-B49D-BF30F2BDDE45}" srcOrd="0" destOrd="0" presId="urn:microsoft.com/office/officeart/2005/8/layout/vList2"/>
    <dgm:cxn modelId="{27243533-65D2-4075-92B9-8EF95A1E11A3}" srcId="{9A697114-5335-44F5-9DE1-38A885A587F0}" destId="{C091CF4A-7798-499C-B548-5C7EAE4ACCA0}" srcOrd="3" destOrd="0" parTransId="{8D5EDD65-7B6C-4B56-85C4-06E954960BD0}" sibTransId="{421DEED0-0184-40F5-825D-4D6DEFCAA218}"/>
    <dgm:cxn modelId="{F30A1434-3735-4F0F-A95E-07929039C4F8}" type="presOf" srcId="{67F6951B-4023-4725-BB71-9D2DA0E30CCB}" destId="{B2D58B8C-A8B2-4612-A1EC-E991CDC8BF7B}" srcOrd="0" destOrd="0" presId="urn:microsoft.com/office/officeart/2005/8/layout/vList2"/>
    <dgm:cxn modelId="{00CB9D9F-4A80-4AE2-AA5D-94736C6DFA58}" srcId="{9A697114-5335-44F5-9DE1-38A885A587F0}" destId="{29C8B5B3-5441-4DC4-B623-D96D179FA6CC}" srcOrd="4" destOrd="0" parTransId="{C8A8772D-D005-4427-8202-DC9A9179A77C}" sibTransId="{F38FD4BC-F5C0-48EC-8F00-A1F92A336CA2}"/>
    <dgm:cxn modelId="{B2161FA9-E9B8-40E0-8C5E-DDFE9B44809F}" type="presOf" srcId="{C091CF4A-7798-499C-B548-5C7EAE4ACCA0}" destId="{1351B6EC-F3E2-4779-8D4C-6E785297AEFA}" srcOrd="0" destOrd="0" presId="urn:microsoft.com/office/officeart/2005/8/layout/vList2"/>
    <dgm:cxn modelId="{0F301FB8-305E-4254-90D0-EA767473E236}" type="presOf" srcId="{29C8B5B3-5441-4DC4-B623-D96D179FA6CC}" destId="{C5B39402-8D77-4ED2-9A89-E5B13C183B96}" srcOrd="0" destOrd="0" presId="urn:microsoft.com/office/officeart/2005/8/layout/vList2"/>
    <dgm:cxn modelId="{C98871C6-92B9-4A43-88B6-B1BDE21D6161}" srcId="{9A697114-5335-44F5-9DE1-38A885A587F0}" destId="{67F6951B-4023-4725-BB71-9D2DA0E30CCB}" srcOrd="0" destOrd="0" parTransId="{1A711CA5-CB18-4F7F-9D6E-54B21062D534}" sibTransId="{F93E5BB3-7C10-4E76-B4D4-6C91B980F021}"/>
    <dgm:cxn modelId="{A29BD4D8-A3D3-4A96-B876-0C99C0624976}" srcId="{9A697114-5335-44F5-9DE1-38A885A587F0}" destId="{70110120-44AC-493C-9D0C-5C93F775CD7C}" srcOrd="1" destOrd="0" parTransId="{8FCB4FD6-1448-4B8D-A4C6-66BA7FDC2304}" sibTransId="{C5521592-C67A-4EF4-B7B6-C47BD8C2922F}"/>
    <dgm:cxn modelId="{96FF8CDA-720B-494A-AE1D-3F77D6F9283B}" type="presOf" srcId="{70110120-44AC-493C-9D0C-5C93F775CD7C}" destId="{A4F717F0-2760-45D9-972F-668B4916A51E}" srcOrd="0" destOrd="0" presId="urn:microsoft.com/office/officeart/2005/8/layout/vList2"/>
    <dgm:cxn modelId="{ED789A03-3D5F-4B22-8500-CEE744C4408A}" type="presParOf" srcId="{B35200A0-1F26-41DC-B553-5DE51BF1CE3E}" destId="{B2D58B8C-A8B2-4612-A1EC-E991CDC8BF7B}" srcOrd="0" destOrd="0" presId="urn:microsoft.com/office/officeart/2005/8/layout/vList2"/>
    <dgm:cxn modelId="{77AC1804-ADD1-4EBC-9CDF-4866032AB272}" type="presParOf" srcId="{B35200A0-1F26-41DC-B553-5DE51BF1CE3E}" destId="{C6DDC71F-85FD-4238-9176-344B14796852}" srcOrd="1" destOrd="0" presId="urn:microsoft.com/office/officeart/2005/8/layout/vList2"/>
    <dgm:cxn modelId="{07D9431F-475A-4D00-909D-BA129F3739A1}" type="presParOf" srcId="{B35200A0-1F26-41DC-B553-5DE51BF1CE3E}" destId="{A4F717F0-2760-45D9-972F-668B4916A51E}" srcOrd="2" destOrd="0" presId="urn:microsoft.com/office/officeart/2005/8/layout/vList2"/>
    <dgm:cxn modelId="{664AE0D3-9511-4E9F-9299-AE6BB9C55979}" type="presParOf" srcId="{B35200A0-1F26-41DC-B553-5DE51BF1CE3E}" destId="{09147887-9B9C-4DD5-8EFA-B08549938D2E}" srcOrd="3" destOrd="0" presId="urn:microsoft.com/office/officeart/2005/8/layout/vList2"/>
    <dgm:cxn modelId="{E706A509-D7E7-4B11-833B-D447BAD1D9D9}" type="presParOf" srcId="{B35200A0-1F26-41DC-B553-5DE51BF1CE3E}" destId="{D8D27DEE-A306-41EE-B49D-BF30F2BDDE45}" srcOrd="4" destOrd="0" presId="urn:microsoft.com/office/officeart/2005/8/layout/vList2"/>
    <dgm:cxn modelId="{8D881665-360D-42C6-AE5C-F7CF9152900B}" type="presParOf" srcId="{B35200A0-1F26-41DC-B553-5DE51BF1CE3E}" destId="{2D3C1EBF-7CE3-482F-8D37-3D78835C5D78}" srcOrd="5" destOrd="0" presId="urn:microsoft.com/office/officeart/2005/8/layout/vList2"/>
    <dgm:cxn modelId="{43A8BC7D-2DD8-4BAE-BD20-4B4C2C30AF14}" type="presParOf" srcId="{B35200A0-1F26-41DC-B553-5DE51BF1CE3E}" destId="{1351B6EC-F3E2-4779-8D4C-6E785297AEFA}" srcOrd="6" destOrd="0" presId="urn:microsoft.com/office/officeart/2005/8/layout/vList2"/>
    <dgm:cxn modelId="{6506A881-9160-4F96-9A1F-2FF59B98B7B8}" type="presParOf" srcId="{B35200A0-1F26-41DC-B553-5DE51BF1CE3E}" destId="{5DDB75E7-2504-431D-B2BB-BA64604CE102}" srcOrd="7" destOrd="0" presId="urn:microsoft.com/office/officeart/2005/8/layout/vList2"/>
    <dgm:cxn modelId="{691A52AE-DDED-4E1E-835F-3CE5E10FC5F3}" type="presParOf" srcId="{B35200A0-1F26-41DC-B553-5DE51BF1CE3E}" destId="{C5B39402-8D77-4ED2-9A89-E5B13C183B9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D16C3D-978D-4A28-AADD-A87E9A7D829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3D1E59F-90AB-4E5A-BB96-DEDF8E64B703}">
      <dgm:prSet/>
      <dgm:spPr/>
      <dgm:t>
        <a:bodyPr/>
        <a:lstStyle/>
        <a:p>
          <a:r>
            <a:rPr lang="en-US" dirty="0">
              <a:latin typeface="+mn-lt"/>
              <a:cs typeface="Calibri" panose="020F0502020204030204" pitchFamily="34" charset="0"/>
            </a:rPr>
            <a:t>Issue: may states (or local governments) prevent persons from obtaining a concealed-carry license for self-defense if they lack “proper cause” </a:t>
          </a:r>
        </a:p>
      </dgm:t>
    </dgm:pt>
    <dgm:pt modelId="{BEFFA0C4-6D97-4D45-BD08-19CB13990623}" type="parTrans" cxnId="{251373DC-2ACB-48B6-9084-15624E161AC1}">
      <dgm:prSet/>
      <dgm:spPr/>
      <dgm:t>
        <a:bodyPr/>
        <a:lstStyle/>
        <a:p>
          <a:endParaRPr lang="en-US"/>
        </a:p>
      </dgm:t>
    </dgm:pt>
    <dgm:pt modelId="{24F06808-DD05-4BA8-9B25-5F46D2311652}" type="sibTrans" cxnId="{251373DC-2ACB-48B6-9084-15624E161AC1}">
      <dgm:prSet/>
      <dgm:spPr/>
      <dgm:t>
        <a:bodyPr/>
        <a:lstStyle/>
        <a:p>
          <a:endParaRPr lang="en-US"/>
        </a:p>
      </dgm:t>
    </dgm:pt>
    <dgm:pt modelId="{0E4183C4-5D7F-4E7C-9F0F-0D0B1B0A7582}">
      <dgm:prSet/>
      <dgm:spPr/>
      <dgm:t>
        <a:bodyPr/>
        <a:lstStyle/>
        <a:p>
          <a:r>
            <a:rPr lang="en-US" dirty="0">
              <a:latin typeface="+mn-lt"/>
              <a:cs typeface="Calibri" panose="020F0502020204030204" pitchFamily="34" charset="0"/>
            </a:rPr>
            <a:t>New York case law requires an applicant to “demonstrate a special need for self-protection distinguishable from that of the general community” to satisfy the proper cause standard</a:t>
          </a:r>
        </a:p>
      </dgm:t>
    </dgm:pt>
    <dgm:pt modelId="{63FF98CC-6142-4277-8E6B-C78CB2877AD3}" type="parTrans" cxnId="{98D8BA71-91C2-46A0-8368-A7E2F49A3E1E}">
      <dgm:prSet/>
      <dgm:spPr/>
      <dgm:t>
        <a:bodyPr/>
        <a:lstStyle/>
        <a:p>
          <a:endParaRPr lang="en-US"/>
        </a:p>
      </dgm:t>
    </dgm:pt>
    <dgm:pt modelId="{FE854FDA-5135-4471-862D-79BCF8F7F8D0}" type="sibTrans" cxnId="{98D8BA71-91C2-46A0-8368-A7E2F49A3E1E}">
      <dgm:prSet/>
      <dgm:spPr/>
      <dgm:t>
        <a:bodyPr/>
        <a:lstStyle/>
        <a:p>
          <a:endParaRPr lang="en-US"/>
        </a:p>
      </dgm:t>
    </dgm:pt>
    <dgm:pt modelId="{5E1779AC-BCB8-4D98-A42A-2DE87DB6013A}">
      <dgm:prSet/>
      <dgm:spPr/>
      <dgm:t>
        <a:bodyPr/>
        <a:lstStyle/>
        <a:p>
          <a:r>
            <a:rPr lang="en-US" dirty="0">
              <a:latin typeface="+mn-lt"/>
              <a:cs typeface="Calibri" panose="020F0502020204030204" pitchFamily="34" charset="0"/>
            </a:rPr>
            <a:t>Wanting a gun, liking guns isn’t “proper cause”</a:t>
          </a:r>
        </a:p>
      </dgm:t>
    </dgm:pt>
    <dgm:pt modelId="{58E9EF71-E74E-4BEC-9744-55AFC8EECA4A}" type="parTrans" cxnId="{46959A36-1526-4E1C-ACF3-6B08CB406A57}">
      <dgm:prSet/>
      <dgm:spPr/>
      <dgm:t>
        <a:bodyPr/>
        <a:lstStyle/>
        <a:p>
          <a:endParaRPr lang="en-US"/>
        </a:p>
      </dgm:t>
    </dgm:pt>
    <dgm:pt modelId="{A2207344-F306-48FE-83CA-7D11F0AEB060}" type="sibTrans" cxnId="{46959A36-1526-4E1C-ACF3-6B08CB406A57}">
      <dgm:prSet/>
      <dgm:spPr/>
      <dgm:t>
        <a:bodyPr/>
        <a:lstStyle/>
        <a:p>
          <a:endParaRPr lang="en-US"/>
        </a:p>
      </dgm:t>
    </dgm:pt>
    <dgm:pt modelId="{A2529BCE-6E8E-4E1E-A7FC-03252885DE6E}">
      <dgm:prSet/>
      <dgm:spPr/>
      <dgm:t>
        <a:bodyPr/>
        <a:lstStyle/>
        <a:p>
          <a:r>
            <a:rPr lang="en-US" dirty="0">
              <a:latin typeface="+mn-lt"/>
              <a:cs typeface="Calibri" panose="020F0502020204030204" pitchFamily="34" charset="0"/>
            </a:rPr>
            <a:t>Pre-oral argument analysis:  easy to find five votes (probably 6 counting Roberts) to overturn New York’s law</a:t>
          </a:r>
        </a:p>
      </dgm:t>
    </dgm:pt>
    <dgm:pt modelId="{941942BD-67DF-4F77-9D45-7A03159A46FF}" type="parTrans" cxnId="{4857F68A-B2DC-40A1-96DA-7248BCA246A7}">
      <dgm:prSet/>
      <dgm:spPr/>
      <dgm:t>
        <a:bodyPr/>
        <a:lstStyle/>
        <a:p>
          <a:endParaRPr lang="en-US"/>
        </a:p>
      </dgm:t>
    </dgm:pt>
    <dgm:pt modelId="{6F6CAF54-93D3-4DFD-A974-BE7AEF953456}" type="sibTrans" cxnId="{4857F68A-B2DC-40A1-96DA-7248BCA246A7}">
      <dgm:prSet/>
      <dgm:spPr/>
      <dgm:t>
        <a:bodyPr/>
        <a:lstStyle/>
        <a:p>
          <a:endParaRPr lang="en-US"/>
        </a:p>
      </dgm:t>
    </dgm:pt>
    <dgm:pt modelId="{A7559EE6-5BF1-41D3-BEFA-F32273593AA7}" type="pres">
      <dgm:prSet presAssocID="{30D16C3D-978D-4A28-AADD-A87E9A7D8290}" presName="linear" presStyleCnt="0">
        <dgm:presLayoutVars>
          <dgm:animLvl val="lvl"/>
          <dgm:resizeHandles val="exact"/>
        </dgm:presLayoutVars>
      </dgm:prSet>
      <dgm:spPr/>
    </dgm:pt>
    <dgm:pt modelId="{D5730519-E2A3-42B3-A55D-8E77C6F6839A}" type="pres">
      <dgm:prSet presAssocID="{D3D1E59F-90AB-4E5A-BB96-DEDF8E64B703}" presName="parentText" presStyleLbl="node1" presStyleIdx="0" presStyleCnt="4">
        <dgm:presLayoutVars>
          <dgm:chMax val="0"/>
          <dgm:bulletEnabled val="1"/>
        </dgm:presLayoutVars>
      </dgm:prSet>
      <dgm:spPr/>
    </dgm:pt>
    <dgm:pt modelId="{CF5FCA57-9EDF-4681-85E7-6EB1F9FB1AFF}" type="pres">
      <dgm:prSet presAssocID="{24F06808-DD05-4BA8-9B25-5F46D2311652}" presName="spacer" presStyleCnt="0"/>
      <dgm:spPr/>
    </dgm:pt>
    <dgm:pt modelId="{9431E34F-5F02-47EE-B64F-304001FBF0D5}" type="pres">
      <dgm:prSet presAssocID="{0E4183C4-5D7F-4E7C-9F0F-0D0B1B0A7582}" presName="parentText" presStyleLbl="node1" presStyleIdx="1" presStyleCnt="4">
        <dgm:presLayoutVars>
          <dgm:chMax val="0"/>
          <dgm:bulletEnabled val="1"/>
        </dgm:presLayoutVars>
      </dgm:prSet>
      <dgm:spPr/>
    </dgm:pt>
    <dgm:pt modelId="{3C014655-A0D6-4CC5-A3ED-C8C87A015DD1}" type="pres">
      <dgm:prSet presAssocID="{FE854FDA-5135-4471-862D-79BCF8F7F8D0}" presName="spacer" presStyleCnt="0"/>
      <dgm:spPr/>
    </dgm:pt>
    <dgm:pt modelId="{64561FD9-A4E9-4434-8149-BA085D1FF34A}" type="pres">
      <dgm:prSet presAssocID="{5E1779AC-BCB8-4D98-A42A-2DE87DB6013A}" presName="parentText" presStyleLbl="node1" presStyleIdx="2" presStyleCnt="4">
        <dgm:presLayoutVars>
          <dgm:chMax val="0"/>
          <dgm:bulletEnabled val="1"/>
        </dgm:presLayoutVars>
      </dgm:prSet>
      <dgm:spPr/>
    </dgm:pt>
    <dgm:pt modelId="{0846C608-753B-4299-B7DF-6C6107AA862E}" type="pres">
      <dgm:prSet presAssocID="{A2207344-F306-48FE-83CA-7D11F0AEB060}" presName="spacer" presStyleCnt="0"/>
      <dgm:spPr/>
    </dgm:pt>
    <dgm:pt modelId="{7D22727B-1189-4DC1-B2E0-F8AE8E6955A3}" type="pres">
      <dgm:prSet presAssocID="{A2529BCE-6E8E-4E1E-A7FC-03252885DE6E}" presName="parentText" presStyleLbl="node1" presStyleIdx="3" presStyleCnt="4">
        <dgm:presLayoutVars>
          <dgm:chMax val="0"/>
          <dgm:bulletEnabled val="1"/>
        </dgm:presLayoutVars>
      </dgm:prSet>
      <dgm:spPr/>
    </dgm:pt>
  </dgm:ptLst>
  <dgm:cxnLst>
    <dgm:cxn modelId="{46959A36-1526-4E1C-ACF3-6B08CB406A57}" srcId="{30D16C3D-978D-4A28-AADD-A87E9A7D8290}" destId="{5E1779AC-BCB8-4D98-A42A-2DE87DB6013A}" srcOrd="2" destOrd="0" parTransId="{58E9EF71-E74E-4BEC-9744-55AFC8EECA4A}" sibTransId="{A2207344-F306-48FE-83CA-7D11F0AEB060}"/>
    <dgm:cxn modelId="{EF454041-886A-4D37-AB55-B18642E13606}" type="presOf" srcId="{5E1779AC-BCB8-4D98-A42A-2DE87DB6013A}" destId="{64561FD9-A4E9-4434-8149-BA085D1FF34A}" srcOrd="0" destOrd="0" presId="urn:microsoft.com/office/officeart/2005/8/layout/vList2"/>
    <dgm:cxn modelId="{CCC89F61-CF5A-4D46-A8E4-BF057E458419}" type="presOf" srcId="{A2529BCE-6E8E-4E1E-A7FC-03252885DE6E}" destId="{7D22727B-1189-4DC1-B2E0-F8AE8E6955A3}" srcOrd="0" destOrd="0" presId="urn:microsoft.com/office/officeart/2005/8/layout/vList2"/>
    <dgm:cxn modelId="{E13B3570-C52B-4691-814F-666C0B76B418}" type="presOf" srcId="{30D16C3D-978D-4A28-AADD-A87E9A7D8290}" destId="{A7559EE6-5BF1-41D3-BEFA-F32273593AA7}" srcOrd="0" destOrd="0" presId="urn:microsoft.com/office/officeart/2005/8/layout/vList2"/>
    <dgm:cxn modelId="{98D8BA71-91C2-46A0-8368-A7E2F49A3E1E}" srcId="{30D16C3D-978D-4A28-AADD-A87E9A7D8290}" destId="{0E4183C4-5D7F-4E7C-9F0F-0D0B1B0A7582}" srcOrd="1" destOrd="0" parTransId="{63FF98CC-6142-4277-8E6B-C78CB2877AD3}" sibTransId="{FE854FDA-5135-4471-862D-79BCF8F7F8D0}"/>
    <dgm:cxn modelId="{4857F68A-B2DC-40A1-96DA-7248BCA246A7}" srcId="{30D16C3D-978D-4A28-AADD-A87E9A7D8290}" destId="{A2529BCE-6E8E-4E1E-A7FC-03252885DE6E}" srcOrd="3" destOrd="0" parTransId="{941942BD-67DF-4F77-9D45-7A03159A46FF}" sibTransId="{6F6CAF54-93D3-4DFD-A974-BE7AEF953456}"/>
    <dgm:cxn modelId="{66A31991-4B0A-4E1C-B08B-3C7AC3CA0D9E}" type="presOf" srcId="{0E4183C4-5D7F-4E7C-9F0F-0D0B1B0A7582}" destId="{9431E34F-5F02-47EE-B64F-304001FBF0D5}" srcOrd="0" destOrd="0" presId="urn:microsoft.com/office/officeart/2005/8/layout/vList2"/>
    <dgm:cxn modelId="{251373DC-2ACB-48B6-9084-15624E161AC1}" srcId="{30D16C3D-978D-4A28-AADD-A87E9A7D8290}" destId="{D3D1E59F-90AB-4E5A-BB96-DEDF8E64B703}" srcOrd="0" destOrd="0" parTransId="{BEFFA0C4-6D97-4D45-BD08-19CB13990623}" sibTransId="{24F06808-DD05-4BA8-9B25-5F46D2311652}"/>
    <dgm:cxn modelId="{FA3E44E2-E171-4F4D-8930-5BD95B7A849D}" type="presOf" srcId="{D3D1E59F-90AB-4E5A-BB96-DEDF8E64B703}" destId="{D5730519-E2A3-42B3-A55D-8E77C6F6839A}" srcOrd="0" destOrd="0" presId="urn:microsoft.com/office/officeart/2005/8/layout/vList2"/>
    <dgm:cxn modelId="{5C7E9017-42C8-4372-A890-8174D86DF88F}" type="presParOf" srcId="{A7559EE6-5BF1-41D3-BEFA-F32273593AA7}" destId="{D5730519-E2A3-42B3-A55D-8E77C6F6839A}" srcOrd="0" destOrd="0" presId="urn:microsoft.com/office/officeart/2005/8/layout/vList2"/>
    <dgm:cxn modelId="{AB9BB2B6-F2DF-4717-A373-9FF8FEE9A48E}" type="presParOf" srcId="{A7559EE6-5BF1-41D3-BEFA-F32273593AA7}" destId="{CF5FCA57-9EDF-4681-85E7-6EB1F9FB1AFF}" srcOrd="1" destOrd="0" presId="urn:microsoft.com/office/officeart/2005/8/layout/vList2"/>
    <dgm:cxn modelId="{A154FFE6-9CB8-46C9-BC15-359B971D6CD7}" type="presParOf" srcId="{A7559EE6-5BF1-41D3-BEFA-F32273593AA7}" destId="{9431E34F-5F02-47EE-B64F-304001FBF0D5}" srcOrd="2" destOrd="0" presId="urn:microsoft.com/office/officeart/2005/8/layout/vList2"/>
    <dgm:cxn modelId="{02D9973B-FA23-45AB-8B70-F4330725A47F}" type="presParOf" srcId="{A7559EE6-5BF1-41D3-BEFA-F32273593AA7}" destId="{3C014655-A0D6-4CC5-A3ED-C8C87A015DD1}" srcOrd="3" destOrd="0" presId="urn:microsoft.com/office/officeart/2005/8/layout/vList2"/>
    <dgm:cxn modelId="{1CAF61EE-3FA0-47A6-8E0C-11710525A2AF}" type="presParOf" srcId="{A7559EE6-5BF1-41D3-BEFA-F32273593AA7}" destId="{64561FD9-A4E9-4434-8149-BA085D1FF34A}" srcOrd="4" destOrd="0" presId="urn:microsoft.com/office/officeart/2005/8/layout/vList2"/>
    <dgm:cxn modelId="{10D060DE-388F-4BE8-93CA-C6CF60D3540A}" type="presParOf" srcId="{A7559EE6-5BF1-41D3-BEFA-F32273593AA7}" destId="{0846C608-753B-4299-B7DF-6C6107AA862E}" srcOrd="5" destOrd="0" presId="urn:microsoft.com/office/officeart/2005/8/layout/vList2"/>
    <dgm:cxn modelId="{A18378D8-1942-4B71-ABD4-15072905EC81}" type="presParOf" srcId="{A7559EE6-5BF1-41D3-BEFA-F32273593AA7}" destId="{7D22727B-1189-4DC1-B2E0-F8AE8E6955A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1FEA764-26DD-4D8F-BAEC-60DE450EC02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6F19F39-7014-40A3-9E61-3F687372EA91}">
      <dgm:prSet/>
      <dgm:spPr/>
      <dgm:t>
        <a:bodyPr/>
        <a:lstStyle/>
        <a:p>
          <a:r>
            <a:rPr lang="en-US"/>
            <a:t>Exclusionary rule is the remedy for </a:t>
          </a:r>
          <a:r>
            <a:rPr lang="en-US" i="1"/>
            <a:t>Miranda</a:t>
          </a:r>
          <a:r>
            <a:rPr lang="en-US"/>
            <a:t> violations </a:t>
          </a:r>
        </a:p>
      </dgm:t>
    </dgm:pt>
    <dgm:pt modelId="{461ECE50-562A-409D-AB90-510F441ABC22}" type="parTrans" cxnId="{7B207A1C-435A-4072-9B1B-54FFBB4F6E4E}">
      <dgm:prSet/>
      <dgm:spPr/>
      <dgm:t>
        <a:bodyPr/>
        <a:lstStyle/>
        <a:p>
          <a:endParaRPr lang="en-US"/>
        </a:p>
      </dgm:t>
    </dgm:pt>
    <dgm:pt modelId="{8C377AF6-12E1-45B5-9D6C-0E7E56CBEB2E}" type="sibTrans" cxnId="{7B207A1C-435A-4072-9B1B-54FFBB4F6E4E}">
      <dgm:prSet/>
      <dgm:spPr/>
      <dgm:t>
        <a:bodyPr/>
        <a:lstStyle/>
        <a:p>
          <a:endParaRPr lang="en-US"/>
        </a:p>
      </dgm:t>
    </dgm:pt>
    <dgm:pt modelId="{71A092F5-D2F9-4CAF-8231-BBCC89882540}">
      <dgm:prSet/>
      <dgm:spPr/>
      <dgm:t>
        <a:bodyPr/>
        <a:lstStyle/>
        <a:p>
          <a:r>
            <a:rPr lang="en-US" dirty="0"/>
            <a:t>Police officers must constantly decide whether </a:t>
          </a:r>
          <a:r>
            <a:rPr lang="en-US" i="1" dirty="0"/>
            <a:t>Miranda </a:t>
          </a:r>
          <a:r>
            <a:rPr lang="en-US" dirty="0"/>
            <a:t>rights must be read; depends on whether someone is in “custody”</a:t>
          </a:r>
        </a:p>
      </dgm:t>
    </dgm:pt>
    <dgm:pt modelId="{BCA5BF04-A05D-4691-9B4B-53ED7DFBF1B5}" type="parTrans" cxnId="{73AE875B-AE31-4374-BFC0-C952DD827CB8}">
      <dgm:prSet/>
      <dgm:spPr/>
      <dgm:t>
        <a:bodyPr/>
        <a:lstStyle/>
        <a:p>
          <a:endParaRPr lang="en-US"/>
        </a:p>
      </dgm:t>
    </dgm:pt>
    <dgm:pt modelId="{360C494E-E2AC-45C8-8169-A36FE1F2F3BA}" type="sibTrans" cxnId="{73AE875B-AE31-4374-BFC0-C952DD827CB8}">
      <dgm:prSet/>
      <dgm:spPr/>
      <dgm:t>
        <a:bodyPr/>
        <a:lstStyle/>
        <a:p>
          <a:endParaRPr lang="en-US"/>
        </a:p>
      </dgm:t>
    </dgm:pt>
    <dgm:pt modelId="{66042385-D728-4504-9E6F-3FB81F608D12}">
      <dgm:prSet/>
      <dgm:spPr/>
      <dgm:t>
        <a:bodyPr/>
        <a:lstStyle/>
        <a:p>
          <a:r>
            <a:rPr lang="en-US"/>
            <a:t>Not all that clear when someone is in “custody” </a:t>
          </a:r>
        </a:p>
      </dgm:t>
    </dgm:pt>
    <dgm:pt modelId="{0E549516-1BA1-4578-9B50-F22A568C1D9C}" type="parTrans" cxnId="{383E6292-926D-445B-B273-63A3E743E979}">
      <dgm:prSet/>
      <dgm:spPr/>
      <dgm:t>
        <a:bodyPr/>
        <a:lstStyle/>
        <a:p>
          <a:endParaRPr lang="en-US"/>
        </a:p>
      </dgm:t>
    </dgm:pt>
    <dgm:pt modelId="{5B7107FF-5655-4B39-9871-D88E986A2B8E}" type="sibTrans" cxnId="{383E6292-926D-445B-B273-63A3E743E979}">
      <dgm:prSet/>
      <dgm:spPr/>
      <dgm:t>
        <a:bodyPr/>
        <a:lstStyle/>
        <a:p>
          <a:endParaRPr lang="en-US"/>
        </a:p>
      </dgm:t>
    </dgm:pt>
    <dgm:pt modelId="{D3C2000C-91ED-4C4A-B667-FC062B1E1DA7}">
      <dgm:prSet/>
      <dgm:spPr/>
      <dgm:t>
        <a:bodyPr/>
        <a:lstStyle/>
        <a:p>
          <a:r>
            <a:rPr lang="en-US"/>
            <a:t>Not really fair police officers can be sued if a prosecutor and a judge include at trial a coerced confession where </a:t>
          </a:r>
          <a:r>
            <a:rPr lang="en-US" i="1"/>
            <a:t>Miranda </a:t>
          </a:r>
          <a:r>
            <a:rPr lang="en-US"/>
            <a:t>rights weren’t read </a:t>
          </a:r>
        </a:p>
      </dgm:t>
    </dgm:pt>
    <dgm:pt modelId="{B80B78B1-F77A-4129-9E06-2510C0D55981}" type="parTrans" cxnId="{35F4A1A8-A35B-4E0E-B298-A6BC0C9D09B5}">
      <dgm:prSet/>
      <dgm:spPr/>
      <dgm:t>
        <a:bodyPr/>
        <a:lstStyle/>
        <a:p>
          <a:endParaRPr lang="en-US"/>
        </a:p>
      </dgm:t>
    </dgm:pt>
    <dgm:pt modelId="{B6C8CCA2-F656-4256-B7C3-18A40F69B202}" type="sibTrans" cxnId="{35F4A1A8-A35B-4E0E-B298-A6BC0C9D09B5}">
      <dgm:prSet/>
      <dgm:spPr/>
      <dgm:t>
        <a:bodyPr/>
        <a:lstStyle/>
        <a:p>
          <a:endParaRPr lang="en-US"/>
        </a:p>
      </dgm:t>
    </dgm:pt>
    <dgm:pt modelId="{A72B3BA6-2697-4C41-BAFF-EEC9BBF50998}" type="pres">
      <dgm:prSet presAssocID="{71FEA764-26DD-4D8F-BAEC-60DE450EC02C}" presName="linear" presStyleCnt="0">
        <dgm:presLayoutVars>
          <dgm:animLvl val="lvl"/>
          <dgm:resizeHandles val="exact"/>
        </dgm:presLayoutVars>
      </dgm:prSet>
      <dgm:spPr/>
    </dgm:pt>
    <dgm:pt modelId="{AA474281-94E3-4A64-839D-DF0C2B4AD0B4}" type="pres">
      <dgm:prSet presAssocID="{36F19F39-7014-40A3-9E61-3F687372EA91}" presName="parentText" presStyleLbl="node1" presStyleIdx="0" presStyleCnt="4">
        <dgm:presLayoutVars>
          <dgm:chMax val="0"/>
          <dgm:bulletEnabled val="1"/>
        </dgm:presLayoutVars>
      </dgm:prSet>
      <dgm:spPr/>
    </dgm:pt>
    <dgm:pt modelId="{A9B72517-6ADE-4BAB-A2A6-1441869E1C27}" type="pres">
      <dgm:prSet presAssocID="{8C377AF6-12E1-45B5-9D6C-0E7E56CBEB2E}" presName="spacer" presStyleCnt="0"/>
      <dgm:spPr/>
    </dgm:pt>
    <dgm:pt modelId="{1BBA926C-A72E-491A-B300-7717C6D048BB}" type="pres">
      <dgm:prSet presAssocID="{71A092F5-D2F9-4CAF-8231-BBCC89882540}" presName="parentText" presStyleLbl="node1" presStyleIdx="1" presStyleCnt="4" custLinFactNeighborX="-704" custLinFactNeighborY="-27793">
        <dgm:presLayoutVars>
          <dgm:chMax val="0"/>
          <dgm:bulletEnabled val="1"/>
        </dgm:presLayoutVars>
      </dgm:prSet>
      <dgm:spPr/>
    </dgm:pt>
    <dgm:pt modelId="{B081E6FE-F019-4D78-A691-95FFCCDD9922}" type="pres">
      <dgm:prSet presAssocID="{360C494E-E2AC-45C8-8169-A36FE1F2F3BA}" presName="spacer" presStyleCnt="0"/>
      <dgm:spPr/>
    </dgm:pt>
    <dgm:pt modelId="{5F92561D-A6E0-476E-922A-6872C944F4AD}" type="pres">
      <dgm:prSet presAssocID="{66042385-D728-4504-9E6F-3FB81F608D12}" presName="parentText" presStyleLbl="node1" presStyleIdx="2" presStyleCnt="4">
        <dgm:presLayoutVars>
          <dgm:chMax val="0"/>
          <dgm:bulletEnabled val="1"/>
        </dgm:presLayoutVars>
      </dgm:prSet>
      <dgm:spPr/>
    </dgm:pt>
    <dgm:pt modelId="{743D2430-9E93-4298-AD7F-43EB5BAD075D}" type="pres">
      <dgm:prSet presAssocID="{5B7107FF-5655-4B39-9871-D88E986A2B8E}" presName="spacer" presStyleCnt="0"/>
      <dgm:spPr/>
    </dgm:pt>
    <dgm:pt modelId="{CAEBB396-D4F6-4EA6-B109-55ADE0ACEB40}" type="pres">
      <dgm:prSet presAssocID="{D3C2000C-91ED-4C4A-B667-FC062B1E1DA7}" presName="parentText" presStyleLbl="node1" presStyleIdx="3" presStyleCnt="4">
        <dgm:presLayoutVars>
          <dgm:chMax val="0"/>
          <dgm:bulletEnabled val="1"/>
        </dgm:presLayoutVars>
      </dgm:prSet>
      <dgm:spPr/>
    </dgm:pt>
  </dgm:ptLst>
  <dgm:cxnLst>
    <dgm:cxn modelId="{7B207A1C-435A-4072-9B1B-54FFBB4F6E4E}" srcId="{71FEA764-26DD-4D8F-BAEC-60DE450EC02C}" destId="{36F19F39-7014-40A3-9E61-3F687372EA91}" srcOrd="0" destOrd="0" parTransId="{461ECE50-562A-409D-AB90-510F441ABC22}" sibTransId="{8C377AF6-12E1-45B5-9D6C-0E7E56CBEB2E}"/>
    <dgm:cxn modelId="{565B1E40-AAF1-4F80-97ED-845F1260BAE5}" type="presOf" srcId="{36F19F39-7014-40A3-9E61-3F687372EA91}" destId="{AA474281-94E3-4A64-839D-DF0C2B4AD0B4}" srcOrd="0" destOrd="0" presId="urn:microsoft.com/office/officeart/2005/8/layout/vList2"/>
    <dgm:cxn modelId="{73AE875B-AE31-4374-BFC0-C952DD827CB8}" srcId="{71FEA764-26DD-4D8F-BAEC-60DE450EC02C}" destId="{71A092F5-D2F9-4CAF-8231-BBCC89882540}" srcOrd="1" destOrd="0" parTransId="{BCA5BF04-A05D-4691-9B4B-53ED7DFBF1B5}" sibTransId="{360C494E-E2AC-45C8-8169-A36FE1F2F3BA}"/>
    <dgm:cxn modelId="{39164A41-2F89-48D1-9CD5-99AC8B3CCD6F}" type="presOf" srcId="{D3C2000C-91ED-4C4A-B667-FC062B1E1DA7}" destId="{CAEBB396-D4F6-4EA6-B109-55ADE0ACEB40}" srcOrd="0" destOrd="0" presId="urn:microsoft.com/office/officeart/2005/8/layout/vList2"/>
    <dgm:cxn modelId="{AC9B5766-016A-49C0-AD9A-9D18F91808E8}" type="presOf" srcId="{71FEA764-26DD-4D8F-BAEC-60DE450EC02C}" destId="{A72B3BA6-2697-4C41-BAFF-EEC9BBF50998}" srcOrd="0" destOrd="0" presId="urn:microsoft.com/office/officeart/2005/8/layout/vList2"/>
    <dgm:cxn modelId="{383E6292-926D-445B-B273-63A3E743E979}" srcId="{71FEA764-26DD-4D8F-BAEC-60DE450EC02C}" destId="{66042385-D728-4504-9E6F-3FB81F608D12}" srcOrd="2" destOrd="0" parTransId="{0E549516-1BA1-4578-9B50-F22A568C1D9C}" sibTransId="{5B7107FF-5655-4B39-9871-D88E986A2B8E}"/>
    <dgm:cxn modelId="{35F4A1A8-A35B-4E0E-B298-A6BC0C9D09B5}" srcId="{71FEA764-26DD-4D8F-BAEC-60DE450EC02C}" destId="{D3C2000C-91ED-4C4A-B667-FC062B1E1DA7}" srcOrd="3" destOrd="0" parTransId="{B80B78B1-F77A-4129-9E06-2510C0D55981}" sibTransId="{B6C8CCA2-F656-4256-B7C3-18A40F69B202}"/>
    <dgm:cxn modelId="{658667B2-C1FF-4D80-8A3F-A0CFF934701A}" type="presOf" srcId="{66042385-D728-4504-9E6F-3FB81F608D12}" destId="{5F92561D-A6E0-476E-922A-6872C944F4AD}" srcOrd="0" destOrd="0" presId="urn:microsoft.com/office/officeart/2005/8/layout/vList2"/>
    <dgm:cxn modelId="{1209DEE2-5C43-4F88-8825-E6F96FE5100E}" type="presOf" srcId="{71A092F5-D2F9-4CAF-8231-BBCC89882540}" destId="{1BBA926C-A72E-491A-B300-7717C6D048BB}" srcOrd="0" destOrd="0" presId="urn:microsoft.com/office/officeart/2005/8/layout/vList2"/>
    <dgm:cxn modelId="{E5673947-1DA0-45AD-AA5F-7D328F01E442}" type="presParOf" srcId="{A72B3BA6-2697-4C41-BAFF-EEC9BBF50998}" destId="{AA474281-94E3-4A64-839D-DF0C2B4AD0B4}" srcOrd="0" destOrd="0" presId="urn:microsoft.com/office/officeart/2005/8/layout/vList2"/>
    <dgm:cxn modelId="{31B0DFFB-A4B9-4FBF-820E-1D43E567DDE0}" type="presParOf" srcId="{A72B3BA6-2697-4C41-BAFF-EEC9BBF50998}" destId="{A9B72517-6ADE-4BAB-A2A6-1441869E1C27}" srcOrd="1" destOrd="0" presId="urn:microsoft.com/office/officeart/2005/8/layout/vList2"/>
    <dgm:cxn modelId="{36541747-0E48-4213-84C6-B2E50A57E4DB}" type="presParOf" srcId="{A72B3BA6-2697-4C41-BAFF-EEC9BBF50998}" destId="{1BBA926C-A72E-491A-B300-7717C6D048BB}" srcOrd="2" destOrd="0" presId="urn:microsoft.com/office/officeart/2005/8/layout/vList2"/>
    <dgm:cxn modelId="{92D7DBAD-969A-41C9-80FD-19359D29D08F}" type="presParOf" srcId="{A72B3BA6-2697-4C41-BAFF-EEC9BBF50998}" destId="{B081E6FE-F019-4D78-A691-95FFCCDD9922}" srcOrd="3" destOrd="0" presId="urn:microsoft.com/office/officeart/2005/8/layout/vList2"/>
    <dgm:cxn modelId="{6BB66330-86B3-4C21-9EB2-2E5BD11022CD}" type="presParOf" srcId="{A72B3BA6-2697-4C41-BAFF-EEC9BBF50998}" destId="{5F92561D-A6E0-476E-922A-6872C944F4AD}" srcOrd="4" destOrd="0" presId="urn:microsoft.com/office/officeart/2005/8/layout/vList2"/>
    <dgm:cxn modelId="{E44FAEE6-D472-4D2D-8F29-0A5FE74724A2}" type="presParOf" srcId="{A72B3BA6-2697-4C41-BAFF-EEC9BBF50998}" destId="{743D2430-9E93-4298-AD7F-43EB5BAD075D}" srcOrd="5" destOrd="0" presId="urn:microsoft.com/office/officeart/2005/8/layout/vList2"/>
    <dgm:cxn modelId="{CEAE1469-9299-4802-9687-41C69D41C72F}" type="presParOf" srcId="{A72B3BA6-2697-4C41-BAFF-EEC9BBF50998}" destId="{CAEBB396-D4F6-4EA6-B109-55ADE0ACEB40}"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8425A89C-52A2-44BC-B5A6-165B837E4E6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127CFFB-B1A0-46DB-8B3B-DC3577FB140A}">
      <dgm:prSet/>
      <dgm:spPr/>
      <dgm:t>
        <a:bodyPr/>
        <a:lstStyle/>
        <a:p>
          <a:r>
            <a:rPr lang="en-US"/>
            <a:t>Cases where the Court has been discussing these issues haven’t involved  “front and center” issues for local governments </a:t>
          </a:r>
        </a:p>
      </dgm:t>
    </dgm:pt>
    <dgm:pt modelId="{B9A305D7-3D15-4EC7-9A20-D0050423E1F2}" type="parTrans" cxnId="{164CAF4F-3C69-4A95-8BA1-4AF954DB5475}">
      <dgm:prSet/>
      <dgm:spPr/>
      <dgm:t>
        <a:bodyPr/>
        <a:lstStyle/>
        <a:p>
          <a:endParaRPr lang="en-US"/>
        </a:p>
      </dgm:t>
    </dgm:pt>
    <dgm:pt modelId="{25053D13-C03F-4A7F-BD8E-F618D556402D}" type="sibTrans" cxnId="{164CAF4F-3C69-4A95-8BA1-4AF954DB5475}">
      <dgm:prSet/>
      <dgm:spPr/>
      <dgm:t>
        <a:bodyPr/>
        <a:lstStyle/>
        <a:p>
          <a:endParaRPr lang="en-US"/>
        </a:p>
      </dgm:t>
    </dgm:pt>
    <dgm:pt modelId="{0774DB38-43B8-4508-A4BA-7CC7B44DAF94}">
      <dgm:prSet/>
      <dgm:spPr/>
      <dgm:t>
        <a:bodyPr/>
        <a:lstStyle/>
        <a:p>
          <a:r>
            <a:rPr lang="en-US"/>
            <a:t>Legal doctrines at issue if modified could impact any and all aspects of administrative law </a:t>
          </a:r>
        </a:p>
      </dgm:t>
    </dgm:pt>
    <dgm:pt modelId="{11055B74-19FA-465A-B5D2-77CF428E4DE5}" type="parTrans" cxnId="{B597C39B-C942-4DDE-B2AF-E73C11520CAD}">
      <dgm:prSet/>
      <dgm:spPr/>
      <dgm:t>
        <a:bodyPr/>
        <a:lstStyle/>
        <a:p>
          <a:endParaRPr lang="en-US"/>
        </a:p>
      </dgm:t>
    </dgm:pt>
    <dgm:pt modelId="{3A94C254-7C80-4DCC-B18B-070EE56B3B6B}" type="sibTrans" cxnId="{B597C39B-C942-4DDE-B2AF-E73C11520CAD}">
      <dgm:prSet/>
      <dgm:spPr/>
      <dgm:t>
        <a:bodyPr/>
        <a:lstStyle/>
        <a:p>
          <a:endParaRPr lang="en-US"/>
        </a:p>
      </dgm:t>
    </dgm:pt>
    <dgm:pt modelId="{5829C7A3-AE96-4980-851B-91FCD1169BDB}">
      <dgm:prSet/>
      <dgm:spPr/>
      <dgm:t>
        <a:bodyPr/>
        <a:lstStyle/>
        <a:p>
          <a:r>
            <a:rPr lang="en-US"/>
            <a:t>But nothing BIG has really happened…YET  </a:t>
          </a:r>
        </a:p>
      </dgm:t>
    </dgm:pt>
    <dgm:pt modelId="{3141BA04-AD40-48A2-A4CA-3C2CF6F9000F}" type="parTrans" cxnId="{AEFF85A7-90DF-4743-865F-9123F0F794E6}">
      <dgm:prSet/>
      <dgm:spPr/>
      <dgm:t>
        <a:bodyPr/>
        <a:lstStyle/>
        <a:p>
          <a:endParaRPr lang="en-US"/>
        </a:p>
      </dgm:t>
    </dgm:pt>
    <dgm:pt modelId="{61E80DCD-0A72-4342-8AB2-EC43D3D78AAA}" type="sibTrans" cxnId="{AEFF85A7-90DF-4743-865F-9123F0F794E6}">
      <dgm:prSet/>
      <dgm:spPr/>
      <dgm:t>
        <a:bodyPr/>
        <a:lstStyle/>
        <a:p>
          <a:endParaRPr lang="en-US"/>
        </a:p>
      </dgm:t>
    </dgm:pt>
    <dgm:pt modelId="{D08BCD57-2DAC-4B11-9281-83FBE41CCD9E}" type="pres">
      <dgm:prSet presAssocID="{8425A89C-52A2-44BC-B5A6-165B837E4E67}" presName="linear" presStyleCnt="0">
        <dgm:presLayoutVars>
          <dgm:animLvl val="lvl"/>
          <dgm:resizeHandles val="exact"/>
        </dgm:presLayoutVars>
      </dgm:prSet>
      <dgm:spPr/>
    </dgm:pt>
    <dgm:pt modelId="{9E063A80-8FBB-458A-92C2-56F2AA62371A}" type="pres">
      <dgm:prSet presAssocID="{D127CFFB-B1A0-46DB-8B3B-DC3577FB140A}" presName="parentText" presStyleLbl="node1" presStyleIdx="0" presStyleCnt="3">
        <dgm:presLayoutVars>
          <dgm:chMax val="0"/>
          <dgm:bulletEnabled val="1"/>
        </dgm:presLayoutVars>
      </dgm:prSet>
      <dgm:spPr/>
    </dgm:pt>
    <dgm:pt modelId="{F81DEDB1-A157-4290-9E43-2A8780B7D596}" type="pres">
      <dgm:prSet presAssocID="{25053D13-C03F-4A7F-BD8E-F618D556402D}" presName="spacer" presStyleCnt="0"/>
      <dgm:spPr/>
    </dgm:pt>
    <dgm:pt modelId="{A8320C84-469D-45FF-933E-13E094B7CF2D}" type="pres">
      <dgm:prSet presAssocID="{0774DB38-43B8-4508-A4BA-7CC7B44DAF94}" presName="parentText" presStyleLbl="node1" presStyleIdx="1" presStyleCnt="3">
        <dgm:presLayoutVars>
          <dgm:chMax val="0"/>
          <dgm:bulletEnabled val="1"/>
        </dgm:presLayoutVars>
      </dgm:prSet>
      <dgm:spPr/>
    </dgm:pt>
    <dgm:pt modelId="{A73B1F86-0098-4B48-9091-7673F052B8BE}" type="pres">
      <dgm:prSet presAssocID="{3A94C254-7C80-4DCC-B18B-070EE56B3B6B}" presName="spacer" presStyleCnt="0"/>
      <dgm:spPr/>
    </dgm:pt>
    <dgm:pt modelId="{41884444-74C8-47AE-9EB1-F5FD1EA57CB7}" type="pres">
      <dgm:prSet presAssocID="{5829C7A3-AE96-4980-851B-91FCD1169BDB}" presName="parentText" presStyleLbl="node1" presStyleIdx="2" presStyleCnt="3">
        <dgm:presLayoutVars>
          <dgm:chMax val="0"/>
          <dgm:bulletEnabled val="1"/>
        </dgm:presLayoutVars>
      </dgm:prSet>
      <dgm:spPr/>
    </dgm:pt>
  </dgm:ptLst>
  <dgm:cxnLst>
    <dgm:cxn modelId="{164CAF4F-3C69-4A95-8BA1-4AF954DB5475}" srcId="{8425A89C-52A2-44BC-B5A6-165B837E4E67}" destId="{D127CFFB-B1A0-46DB-8B3B-DC3577FB140A}" srcOrd="0" destOrd="0" parTransId="{B9A305D7-3D15-4EC7-9A20-D0050423E1F2}" sibTransId="{25053D13-C03F-4A7F-BD8E-F618D556402D}"/>
    <dgm:cxn modelId="{C3212452-1AF1-4792-AA27-731EE3773F19}" type="presOf" srcId="{0774DB38-43B8-4508-A4BA-7CC7B44DAF94}" destId="{A8320C84-469D-45FF-933E-13E094B7CF2D}" srcOrd="0" destOrd="0" presId="urn:microsoft.com/office/officeart/2005/8/layout/vList2"/>
    <dgm:cxn modelId="{B597C39B-C942-4DDE-B2AF-E73C11520CAD}" srcId="{8425A89C-52A2-44BC-B5A6-165B837E4E67}" destId="{0774DB38-43B8-4508-A4BA-7CC7B44DAF94}" srcOrd="1" destOrd="0" parTransId="{11055B74-19FA-465A-B5D2-77CF428E4DE5}" sibTransId="{3A94C254-7C80-4DCC-B18B-070EE56B3B6B}"/>
    <dgm:cxn modelId="{AEFF85A7-90DF-4743-865F-9123F0F794E6}" srcId="{8425A89C-52A2-44BC-B5A6-165B837E4E67}" destId="{5829C7A3-AE96-4980-851B-91FCD1169BDB}" srcOrd="2" destOrd="0" parTransId="{3141BA04-AD40-48A2-A4CA-3C2CF6F9000F}" sibTransId="{61E80DCD-0A72-4342-8AB2-EC43D3D78AAA}"/>
    <dgm:cxn modelId="{F28770B4-47CA-4E81-B67C-FFF1AC71E9AB}" type="presOf" srcId="{8425A89C-52A2-44BC-B5A6-165B837E4E67}" destId="{D08BCD57-2DAC-4B11-9281-83FBE41CCD9E}" srcOrd="0" destOrd="0" presId="urn:microsoft.com/office/officeart/2005/8/layout/vList2"/>
    <dgm:cxn modelId="{03BC8FB7-0C39-4075-9A5B-8BDA15DF2EEE}" type="presOf" srcId="{5829C7A3-AE96-4980-851B-91FCD1169BDB}" destId="{41884444-74C8-47AE-9EB1-F5FD1EA57CB7}" srcOrd="0" destOrd="0" presId="urn:microsoft.com/office/officeart/2005/8/layout/vList2"/>
    <dgm:cxn modelId="{A048ACF3-E38B-4D3A-863F-FDEA1A97D6D5}" type="presOf" srcId="{D127CFFB-B1A0-46DB-8B3B-DC3577FB140A}" destId="{9E063A80-8FBB-458A-92C2-56F2AA62371A}" srcOrd="0" destOrd="0" presId="urn:microsoft.com/office/officeart/2005/8/layout/vList2"/>
    <dgm:cxn modelId="{8590B05D-3E00-4DD9-A415-3B858227D002}" type="presParOf" srcId="{D08BCD57-2DAC-4B11-9281-83FBE41CCD9E}" destId="{9E063A80-8FBB-458A-92C2-56F2AA62371A}" srcOrd="0" destOrd="0" presId="urn:microsoft.com/office/officeart/2005/8/layout/vList2"/>
    <dgm:cxn modelId="{460D56DB-F179-4AC4-ADFD-674FAB0EDC6F}" type="presParOf" srcId="{D08BCD57-2DAC-4B11-9281-83FBE41CCD9E}" destId="{F81DEDB1-A157-4290-9E43-2A8780B7D596}" srcOrd="1" destOrd="0" presId="urn:microsoft.com/office/officeart/2005/8/layout/vList2"/>
    <dgm:cxn modelId="{124AF50F-96CA-4FB1-BE6D-8E5ACE2458AF}" type="presParOf" srcId="{D08BCD57-2DAC-4B11-9281-83FBE41CCD9E}" destId="{A8320C84-469D-45FF-933E-13E094B7CF2D}" srcOrd="2" destOrd="0" presId="urn:microsoft.com/office/officeart/2005/8/layout/vList2"/>
    <dgm:cxn modelId="{585E86FD-199D-4A38-8603-FE42DA83FBB6}" type="presParOf" srcId="{D08BCD57-2DAC-4B11-9281-83FBE41CCD9E}" destId="{A73B1F86-0098-4B48-9091-7673F052B8BE}" srcOrd="3" destOrd="0" presId="urn:microsoft.com/office/officeart/2005/8/layout/vList2"/>
    <dgm:cxn modelId="{55DAC8A2-BE34-477C-A9EC-3F14C952ACC0}" type="presParOf" srcId="{D08BCD57-2DAC-4B11-9281-83FBE41CCD9E}" destId="{41884444-74C8-47AE-9EB1-F5FD1EA57CB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0E93E4C-DDDA-4CA4-BE73-63F9FCAFAF0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3A15E57-86D0-41F4-8FC2-32DEBFA1B3D6}">
      <dgm:prSet/>
      <dgm:spPr/>
      <dgm:t>
        <a:bodyPr/>
        <a:lstStyle/>
        <a:p>
          <a:r>
            <a:rPr lang="en-US"/>
            <a:t>Totally obscure; ultimate (possible) sleeper </a:t>
          </a:r>
        </a:p>
      </dgm:t>
    </dgm:pt>
    <dgm:pt modelId="{DED6FA32-06E0-47CF-BED0-6BC7DA488A4C}" type="parTrans" cxnId="{321F6E97-40DA-4EB7-B8D5-35F64C7B0CFD}">
      <dgm:prSet/>
      <dgm:spPr/>
      <dgm:t>
        <a:bodyPr/>
        <a:lstStyle/>
        <a:p>
          <a:endParaRPr lang="en-US"/>
        </a:p>
      </dgm:t>
    </dgm:pt>
    <dgm:pt modelId="{2A867260-2248-4057-8E39-77B48C9BEA87}" type="sibTrans" cxnId="{321F6E97-40DA-4EB7-B8D5-35F64C7B0CFD}">
      <dgm:prSet/>
      <dgm:spPr/>
      <dgm:t>
        <a:bodyPr/>
        <a:lstStyle/>
        <a:p>
          <a:endParaRPr lang="en-US"/>
        </a:p>
      </dgm:t>
    </dgm:pt>
    <dgm:pt modelId="{4D8C58DC-B987-45E6-830D-4BD8EB94766F}">
      <dgm:prSet/>
      <dgm:spPr/>
      <dgm:t>
        <a:bodyPr/>
        <a:lstStyle/>
        <a:p>
          <a:r>
            <a:rPr lang="en-US"/>
            <a:t>Could rank up there with abortion, guns, and affirmative action</a:t>
          </a:r>
        </a:p>
      </dgm:t>
    </dgm:pt>
    <dgm:pt modelId="{F2953681-D939-4820-A596-90C56FBA5BA9}" type="parTrans" cxnId="{803F2F36-E445-4E5F-BFAE-F7371BFADC19}">
      <dgm:prSet/>
      <dgm:spPr/>
      <dgm:t>
        <a:bodyPr/>
        <a:lstStyle/>
        <a:p>
          <a:endParaRPr lang="en-US"/>
        </a:p>
      </dgm:t>
    </dgm:pt>
    <dgm:pt modelId="{B4B61F18-1C58-4330-9363-B37097AC383A}" type="sibTrans" cxnId="{803F2F36-E445-4E5F-BFAE-F7371BFADC19}">
      <dgm:prSet/>
      <dgm:spPr/>
      <dgm:t>
        <a:bodyPr/>
        <a:lstStyle/>
        <a:p>
          <a:endParaRPr lang="en-US"/>
        </a:p>
      </dgm:t>
    </dgm:pt>
    <dgm:pt modelId="{0B4F9535-6CA3-4E7E-B0AD-4D06D5F9392D}">
      <dgm:prSet/>
      <dgm:spPr/>
      <dgm:t>
        <a:bodyPr/>
        <a:lstStyle/>
        <a:p>
          <a:r>
            <a:rPr lang="en-US"/>
            <a:t>Depending not so much on what the Court holds but its reasoning </a:t>
          </a:r>
        </a:p>
      </dgm:t>
    </dgm:pt>
    <dgm:pt modelId="{7A12DDCA-D6D3-4937-A4E0-CD26DD601AB3}" type="parTrans" cxnId="{FED60244-1250-48A9-AE6F-65B90BF39B2C}">
      <dgm:prSet/>
      <dgm:spPr/>
      <dgm:t>
        <a:bodyPr/>
        <a:lstStyle/>
        <a:p>
          <a:endParaRPr lang="en-US"/>
        </a:p>
      </dgm:t>
    </dgm:pt>
    <dgm:pt modelId="{0B4B8AD4-0819-4823-8B86-D06883B62DBC}" type="sibTrans" cxnId="{FED60244-1250-48A9-AE6F-65B90BF39B2C}">
      <dgm:prSet/>
      <dgm:spPr/>
      <dgm:t>
        <a:bodyPr/>
        <a:lstStyle/>
        <a:p>
          <a:endParaRPr lang="en-US"/>
        </a:p>
      </dgm:t>
    </dgm:pt>
    <dgm:pt modelId="{F8E973D6-996D-4831-848F-753E91023085}" type="pres">
      <dgm:prSet presAssocID="{D0E93E4C-DDDA-4CA4-BE73-63F9FCAFAF02}" presName="linear" presStyleCnt="0">
        <dgm:presLayoutVars>
          <dgm:animLvl val="lvl"/>
          <dgm:resizeHandles val="exact"/>
        </dgm:presLayoutVars>
      </dgm:prSet>
      <dgm:spPr/>
    </dgm:pt>
    <dgm:pt modelId="{C2C9E728-EBE1-4796-A29E-42D6CC54D27E}" type="pres">
      <dgm:prSet presAssocID="{13A15E57-86D0-41F4-8FC2-32DEBFA1B3D6}" presName="parentText" presStyleLbl="node1" presStyleIdx="0" presStyleCnt="3">
        <dgm:presLayoutVars>
          <dgm:chMax val="0"/>
          <dgm:bulletEnabled val="1"/>
        </dgm:presLayoutVars>
      </dgm:prSet>
      <dgm:spPr/>
    </dgm:pt>
    <dgm:pt modelId="{F1AE3FA2-3309-4CCC-8E26-9B54574210A8}" type="pres">
      <dgm:prSet presAssocID="{2A867260-2248-4057-8E39-77B48C9BEA87}" presName="spacer" presStyleCnt="0"/>
      <dgm:spPr/>
    </dgm:pt>
    <dgm:pt modelId="{584EFF0C-6908-4D9A-ACEC-66F76A958C8B}" type="pres">
      <dgm:prSet presAssocID="{4D8C58DC-B987-45E6-830D-4BD8EB94766F}" presName="parentText" presStyleLbl="node1" presStyleIdx="1" presStyleCnt="3">
        <dgm:presLayoutVars>
          <dgm:chMax val="0"/>
          <dgm:bulletEnabled val="1"/>
        </dgm:presLayoutVars>
      </dgm:prSet>
      <dgm:spPr/>
    </dgm:pt>
    <dgm:pt modelId="{61CD7576-8476-46EE-9D70-7F1773E67AAA}" type="pres">
      <dgm:prSet presAssocID="{B4B61F18-1C58-4330-9363-B37097AC383A}" presName="spacer" presStyleCnt="0"/>
      <dgm:spPr/>
    </dgm:pt>
    <dgm:pt modelId="{84DE0A43-0D26-434F-965D-32F3ACD0CA9E}" type="pres">
      <dgm:prSet presAssocID="{0B4F9535-6CA3-4E7E-B0AD-4D06D5F9392D}" presName="parentText" presStyleLbl="node1" presStyleIdx="2" presStyleCnt="3">
        <dgm:presLayoutVars>
          <dgm:chMax val="0"/>
          <dgm:bulletEnabled val="1"/>
        </dgm:presLayoutVars>
      </dgm:prSet>
      <dgm:spPr/>
    </dgm:pt>
  </dgm:ptLst>
  <dgm:cxnLst>
    <dgm:cxn modelId="{2AF7F516-DA3A-45F0-B639-F6FBDAB03167}" type="presOf" srcId="{4D8C58DC-B987-45E6-830D-4BD8EB94766F}" destId="{584EFF0C-6908-4D9A-ACEC-66F76A958C8B}" srcOrd="0" destOrd="0" presId="urn:microsoft.com/office/officeart/2005/8/layout/vList2"/>
    <dgm:cxn modelId="{803F2F36-E445-4E5F-BFAE-F7371BFADC19}" srcId="{D0E93E4C-DDDA-4CA4-BE73-63F9FCAFAF02}" destId="{4D8C58DC-B987-45E6-830D-4BD8EB94766F}" srcOrd="1" destOrd="0" parTransId="{F2953681-D939-4820-A596-90C56FBA5BA9}" sibTransId="{B4B61F18-1C58-4330-9363-B37097AC383A}"/>
    <dgm:cxn modelId="{FED60244-1250-48A9-AE6F-65B90BF39B2C}" srcId="{D0E93E4C-DDDA-4CA4-BE73-63F9FCAFAF02}" destId="{0B4F9535-6CA3-4E7E-B0AD-4D06D5F9392D}" srcOrd="2" destOrd="0" parTransId="{7A12DDCA-D6D3-4937-A4E0-CD26DD601AB3}" sibTransId="{0B4B8AD4-0819-4823-8B86-D06883B62DBC}"/>
    <dgm:cxn modelId="{94A15A7C-4A57-4C5E-A118-8B41A9F2655B}" type="presOf" srcId="{0B4F9535-6CA3-4E7E-B0AD-4D06D5F9392D}" destId="{84DE0A43-0D26-434F-965D-32F3ACD0CA9E}" srcOrd="0" destOrd="0" presId="urn:microsoft.com/office/officeart/2005/8/layout/vList2"/>
    <dgm:cxn modelId="{321F6E97-40DA-4EB7-B8D5-35F64C7B0CFD}" srcId="{D0E93E4C-DDDA-4CA4-BE73-63F9FCAFAF02}" destId="{13A15E57-86D0-41F4-8FC2-32DEBFA1B3D6}" srcOrd="0" destOrd="0" parTransId="{DED6FA32-06E0-47CF-BED0-6BC7DA488A4C}" sibTransId="{2A867260-2248-4057-8E39-77B48C9BEA87}"/>
    <dgm:cxn modelId="{E5D756AA-A79E-4E28-A8C5-B8E69B181F6D}" type="presOf" srcId="{13A15E57-86D0-41F4-8FC2-32DEBFA1B3D6}" destId="{C2C9E728-EBE1-4796-A29E-42D6CC54D27E}" srcOrd="0" destOrd="0" presId="urn:microsoft.com/office/officeart/2005/8/layout/vList2"/>
    <dgm:cxn modelId="{5AB493F7-0948-49B1-B504-F3683B06EC47}" type="presOf" srcId="{D0E93E4C-DDDA-4CA4-BE73-63F9FCAFAF02}" destId="{F8E973D6-996D-4831-848F-753E91023085}" srcOrd="0" destOrd="0" presId="urn:microsoft.com/office/officeart/2005/8/layout/vList2"/>
    <dgm:cxn modelId="{C862984B-3881-41D9-9107-88CE4E9576CB}" type="presParOf" srcId="{F8E973D6-996D-4831-848F-753E91023085}" destId="{C2C9E728-EBE1-4796-A29E-42D6CC54D27E}" srcOrd="0" destOrd="0" presId="urn:microsoft.com/office/officeart/2005/8/layout/vList2"/>
    <dgm:cxn modelId="{34FB1D68-756C-4B1D-A7B4-92D8C51288E2}" type="presParOf" srcId="{F8E973D6-996D-4831-848F-753E91023085}" destId="{F1AE3FA2-3309-4CCC-8E26-9B54574210A8}" srcOrd="1" destOrd="0" presId="urn:microsoft.com/office/officeart/2005/8/layout/vList2"/>
    <dgm:cxn modelId="{27DFB44A-7DE5-4962-8AE2-2ED63B030C2F}" type="presParOf" srcId="{F8E973D6-996D-4831-848F-753E91023085}" destId="{584EFF0C-6908-4D9A-ACEC-66F76A958C8B}" srcOrd="2" destOrd="0" presId="urn:microsoft.com/office/officeart/2005/8/layout/vList2"/>
    <dgm:cxn modelId="{A39DEC4B-7B47-4A49-97C7-81B96A5A8614}" type="presParOf" srcId="{F8E973D6-996D-4831-848F-753E91023085}" destId="{61CD7576-8476-46EE-9D70-7F1773E67AAA}" srcOrd="3" destOrd="0" presId="urn:microsoft.com/office/officeart/2005/8/layout/vList2"/>
    <dgm:cxn modelId="{6D4C7AB5-6A20-4764-A904-AD1E0EE8EAD5}" type="presParOf" srcId="{F8E973D6-996D-4831-848F-753E91023085}" destId="{84DE0A43-0D26-434F-965D-32F3ACD0CA9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A0C89F4E-AE73-4490-97CA-C232ED39431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D224EAF-87EE-414B-896A-89705B313761}">
      <dgm:prSet/>
      <dgm:spPr/>
      <dgm:t>
        <a:bodyPr/>
        <a:lstStyle/>
        <a:p>
          <a:r>
            <a:rPr lang="en-US"/>
            <a:t>In 2019 EPA repealed the CPP and replaced it with the Affordable Clean Energy (ACE) Rule</a:t>
          </a:r>
        </a:p>
      </dgm:t>
    </dgm:pt>
    <dgm:pt modelId="{072D6541-4262-4633-8D12-B45ED56CF3F6}" type="parTrans" cxnId="{06BD98E0-8429-4C55-8654-C43386AD43E1}">
      <dgm:prSet/>
      <dgm:spPr/>
      <dgm:t>
        <a:bodyPr/>
        <a:lstStyle/>
        <a:p>
          <a:endParaRPr lang="en-US"/>
        </a:p>
      </dgm:t>
    </dgm:pt>
    <dgm:pt modelId="{9EAD8D09-DC1B-4DAD-859C-2FFF45295376}" type="sibTrans" cxnId="{06BD98E0-8429-4C55-8654-C43386AD43E1}">
      <dgm:prSet/>
      <dgm:spPr/>
      <dgm:t>
        <a:bodyPr/>
        <a:lstStyle/>
        <a:p>
          <a:endParaRPr lang="en-US"/>
        </a:p>
      </dgm:t>
    </dgm:pt>
    <dgm:pt modelId="{DED4A9DF-AC6E-4DC0-9BA3-B3CD786FE965}">
      <dgm:prSet/>
      <dgm:spPr/>
      <dgm:t>
        <a:bodyPr/>
        <a:lstStyle/>
        <a:p>
          <a:r>
            <a:rPr lang="en-US"/>
            <a:t>Trump’s EPA concluded it had to repeal the CPP because “generation shifting” </a:t>
          </a:r>
          <a:r>
            <a:rPr lang="en-US" b="1"/>
            <a:t>operates off site of power plants</a:t>
          </a:r>
          <a:endParaRPr lang="en-US"/>
        </a:p>
      </dgm:t>
    </dgm:pt>
    <dgm:pt modelId="{F6875D10-730B-4826-B6BD-85962877FA19}" type="parTrans" cxnId="{4223DBB8-E5E4-4513-9B9D-36D4962A1F5D}">
      <dgm:prSet/>
      <dgm:spPr/>
      <dgm:t>
        <a:bodyPr/>
        <a:lstStyle/>
        <a:p>
          <a:endParaRPr lang="en-US"/>
        </a:p>
      </dgm:t>
    </dgm:pt>
    <dgm:pt modelId="{4237C0A2-F1CC-4D26-B7B2-2BDEE49AE30B}" type="sibTrans" cxnId="{4223DBB8-E5E4-4513-9B9D-36D4962A1F5D}">
      <dgm:prSet/>
      <dgm:spPr/>
      <dgm:t>
        <a:bodyPr/>
        <a:lstStyle/>
        <a:p>
          <a:endParaRPr lang="en-US"/>
        </a:p>
      </dgm:t>
    </dgm:pt>
    <dgm:pt modelId="{91420007-ABDF-4567-9C13-F7244A35E2F0}">
      <dgm:prSet/>
      <dgm:spPr/>
      <dgm:t>
        <a:bodyPr/>
        <a:lstStyle/>
        <a:p>
          <a:r>
            <a:rPr lang="en-US" dirty="0"/>
            <a:t>“[T]he plain meaning” of the Clean Air Act “unambiguously” limits emission reduction measures to only those “that can be put into operation </a:t>
          </a:r>
          <a:r>
            <a:rPr lang="en-US" b="1" i="1" dirty="0"/>
            <a:t>at</a:t>
          </a:r>
          <a:r>
            <a:rPr lang="en-US" b="1" dirty="0"/>
            <a:t> </a:t>
          </a:r>
          <a:r>
            <a:rPr lang="en-US" dirty="0"/>
            <a:t>a building, structure, facility, or installation”</a:t>
          </a:r>
        </a:p>
      </dgm:t>
    </dgm:pt>
    <dgm:pt modelId="{537EAEB7-8069-4573-A3EE-534FFDB91C39}" type="parTrans" cxnId="{997C984E-6C4A-4EF8-9187-8C32FD6AD5FE}">
      <dgm:prSet/>
      <dgm:spPr/>
      <dgm:t>
        <a:bodyPr/>
        <a:lstStyle/>
        <a:p>
          <a:endParaRPr lang="en-US"/>
        </a:p>
      </dgm:t>
    </dgm:pt>
    <dgm:pt modelId="{E9E09761-66C9-425D-85AD-8ACBD8D600EA}" type="sibTrans" cxnId="{997C984E-6C4A-4EF8-9187-8C32FD6AD5FE}">
      <dgm:prSet/>
      <dgm:spPr/>
      <dgm:t>
        <a:bodyPr/>
        <a:lstStyle/>
        <a:p>
          <a:endParaRPr lang="en-US"/>
        </a:p>
      </dgm:t>
    </dgm:pt>
    <dgm:pt modelId="{21247AF5-B8A3-4A02-A126-9295B2980723}" type="pres">
      <dgm:prSet presAssocID="{A0C89F4E-AE73-4490-97CA-C232ED39431F}" presName="linear" presStyleCnt="0">
        <dgm:presLayoutVars>
          <dgm:animLvl val="lvl"/>
          <dgm:resizeHandles val="exact"/>
        </dgm:presLayoutVars>
      </dgm:prSet>
      <dgm:spPr/>
    </dgm:pt>
    <dgm:pt modelId="{453C1C77-ECEE-4C2A-994A-B96C460AE90E}" type="pres">
      <dgm:prSet presAssocID="{4D224EAF-87EE-414B-896A-89705B313761}" presName="parentText" presStyleLbl="node1" presStyleIdx="0" presStyleCnt="3">
        <dgm:presLayoutVars>
          <dgm:chMax val="0"/>
          <dgm:bulletEnabled val="1"/>
        </dgm:presLayoutVars>
      </dgm:prSet>
      <dgm:spPr/>
    </dgm:pt>
    <dgm:pt modelId="{90AB50C5-B2FC-4EC4-A71C-C02BE0F82140}" type="pres">
      <dgm:prSet presAssocID="{9EAD8D09-DC1B-4DAD-859C-2FFF45295376}" presName="spacer" presStyleCnt="0"/>
      <dgm:spPr/>
    </dgm:pt>
    <dgm:pt modelId="{58A62BB6-A4BF-48E0-B223-2FAC711CB6CE}" type="pres">
      <dgm:prSet presAssocID="{DED4A9DF-AC6E-4DC0-9BA3-B3CD786FE965}" presName="parentText" presStyleLbl="node1" presStyleIdx="1" presStyleCnt="3">
        <dgm:presLayoutVars>
          <dgm:chMax val="0"/>
          <dgm:bulletEnabled val="1"/>
        </dgm:presLayoutVars>
      </dgm:prSet>
      <dgm:spPr/>
    </dgm:pt>
    <dgm:pt modelId="{4A794616-4DBF-4FBA-AEFF-9CF842E18E69}" type="pres">
      <dgm:prSet presAssocID="{4237C0A2-F1CC-4D26-B7B2-2BDEE49AE30B}" presName="spacer" presStyleCnt="0"/>
      <dgm:spPr/>
    </dgm:pt>
    <dgm:pt modelId="{7F7486E5-9393-4488-BDA3-61BE1EC8BF9F}" type="pres">
      <dgm:prSet presAssocID="{91420007-ABDF-4567-9C13-F7244A35E2F0}" presName="parentText" presStyleLbl="node1" presStyleIdx="2" presStyleCnt="3">
        <dgm:presLayoutVars>
          <dgm:chMax val="0"/>
          <dgm:bulletEnabled val="1"/>
        </dgm:presLayoutVars>
      </dgm:prSet>
      <dgm:spPr/>
    </dgm:pt>
  </dgm:ptLst>
  <dgm:cxnLst>
    <dgm:cxn modelId="{C0F4961D-D24A-4328-83CA-E91A3E7011CF}" type="presOf" srcId="{DED4A9DF-AC6E-4DC0-9BA3-B3CD786FE965}" destId="{58A62BB6-A4BF-48E0-B223-2FAC711CB6CE}" srcOrd="0" destOrd="0" presId="urn:microsoft.com/office/officeart/2005/8/layout/vList2"/>
    <dgm:cxn modelId="{D5C4C332-040C-478E-BFB5-2E01699934D9}" type="presOf" srcId="{91420007-ABDF-4567-9C13-F7244A35E2F0}" destId="{7F7486E5-9393-4488-BDA3-61BE1EC8BF9F}" srcOrd="0" destOrd="0" presId="urn:microsoft.com/office/officeart/2005/8/layout/vList2"/>
    <dgm:cxn modelId="{997C984E-6C4A-4EF8-9187-8C32FD6AD5FE}" srcId="{A0C89F4E-AE73-4490-97CA-C232ED39431F}" destId="{91420007-ABDF-4567-9C13-F7244A35E2F0}" srcOrd="2" destOrd="0" parTransId="{537EAEB7-8069-4573-A3EE-534FFDB91C39}" sibTransId="{E9E09761-66C9-425D-85AD-8ACBD8D600EA}"/>
    <dgm:cxn modelId="{0B83B17C-2E37-43B6-B5EB-450F9460B46D}" type="presOf" srcId="{A0C89F4E-AE73-4490-97CA-C232ED39431F}" destId="{21247AF5-B8A3-4A02-A126-9295B2980723}" srcOrd="0" destOrd="0" presId="urn:microsoft.com/office/officeart/2005/8/layout/vList2"/>
    <dgm:cxn modelId="{4223DBB8-E5E4-4513-9B9D-36D4962A1F5D}" srcId="{A0C89F4E-AE73-4490-97CA-C232ED39431F}" destId="{DED4A9DF-AC6E-4DC0-9BA3-B3CD786FE965}" srcOrd="1" destOrd="0" parTransId="{F6875D10-730B-4826-B6BD-85962877FA19}" sibTransId="{4237C0A2-F1CC-4D26-B7B2-2BDEE49AE30B}"/>
    <dgm:cxn modelId="{0D89ABD6-7632-4EB7-BFF4-6E2DBF0EAA18}" type="presOf" srcId="{4D224EAF-87EE-414B-896A-89705B313761}" destId="{453C1C77-ECEE-4C2A-994A-B96C460AE90E}" srcOrd="0" destOrd="0" presId="urn:microsoft.com/office/officeart/2005/8/layout/vList2"/>
    <dgm:cxn modelId="{06BD98E0-8429-4C55-8654-C43386AD43E1}" srcId="{A0C89F4E-AE73-4490-97CA-C232ED39431F}" destId="{4D224EAF-87EE-414B-896A-89705B313761}" srcOrd="0" destOrd="0" parTransId="{072D6541-4262-4633-8D12-B45ED56CF3F6}" sibTransId="{9EAD8D09-DC1B-4DAD-859C-2FFF45295376}"/>
    <dgm:cxn modelId="{E0559123-A644-4937-BF49-665D343E5D15}" type="presParOf" srcId="{21247AF5-B8A3-4A02-A126-9295B2980723}" destId="{453C1C77-ECEE-4C2A-994A-B96C460AE90E}" srcOrd="0" destOrd="0" presId="urn:microsoft.com/office/officeart/2005/8/layout/vList2"/>
    <dgm:cxn modelId="{F73C1774-BC37-4DF0-86B4-5F6DB94211BC}" type="presParOf" srcId="{21247AF5-B8A3-4A02-A126-9295B2980723}" destId="{90AB50C5-B2FC-4EC4-A71C-C02BE0F82140}" srcOrd="1" destOrd="0" presId="urn:microsoft.com/office/officeart/2005/8/layout/vList2"/>
    <dgm:cxn modelId="{1A6236F1-79EB-4F2C-8566-FD505796684F}" type="presParOf" srcId="{21247AF5-B8A3-4A02-A126-9295B2980723}" destId="{58A62BB6-A4BF-48E0-B223-2FAC711CB6CE}" srcOrd="2" destOrd="0" presId="urn:microsoft.com/office/officeart/2005/8/layout/vList2"/>
    <dgm:cxn modelId="{C79AC04A-134B-4CAF-BCAC-81CC3D36C7AE}" type="presParOf" srcId="{21247AF5-B8A3-4A02-A126-9295B2980723}" destId="{4A794616-4DBF-4FBA-AEFF-9CF842E18E69}" srcOrd="3" destOrd="0" presId="urn:microsoft.com/office/officeart/2005/8/layout/vList2"/>
    <dgm:cxn modelId="{11F2F075-34F6-4610-8F07-6BED2FAE314C}" type="presParOf" srcId="{21247AF5-B8A3-4A02-A126-9295B2980723}" destId="{7F7486E5-9393-4488-BDA3-61BE1EC8BF9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F36766E3-338A-49A9-9AAF-D5634B8EEB3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B8727B2-E87B-464F-9C05-D8CEAAE72E16}">
      <dgm:prSet/>
      <dgm:spPr/>
      <dgm:t>
        <a:bodyPr/>
        <a:lstStyle/>
        <a:p>
          <a:r>
            <a:rPr lang="en-US"/>
            <a:t>A number of states, local governments, and others challenged the ACE Rule’s conclusion that emission reduction measures must be implemented at and applied to power plants; West Virginia and others challenged the ACE Rule on other grounds</a:t>
          </a:r>
        </a:p>
      </dgm:t>
    </dgm:pt>
    <dgm:pt modelId="{E1D5C3ED-F722-43B2-8C04-8C263AA5E59F}" type="parTrans" cxnId="{29F7A9EA-C0B3-4456-9EFB-CCBFA9F3FA45}">
      <dgm:prSet/>
      <dgm:spPr/>
      <dgm:t>
        <a:bodyPr/>
        <a:lstStyle/>
        <a:p>
          <a:endParaRPr lang="en-US"/>
        </a:p>
      </dgm:t>
    </dgm:pt>
    <dgm:pt modelId="{55E97D51-4DD1-4DE1-8BA9-454646C3888E}" type="sibTrans" cxnId="{29F7A9EA-C0B3-4456-9EFB-CCBFA9F3FA45}">
      <dgm:prSet/>
      <dgm:spPr/>
      <dgm:t>
        <a:bodyPr/>
        <a:lstStyle/>
        <a:p>
          <a:endParaRPr lang="en-US"/>
        </a:p>
      </dgm:t>
    </dgm:pt>
    <dgm:pt modelId="{E523939C-FA2A-42E0-89E6-B5D92178CC0F}">
      <dgm:prSet/>
      <dgm:spPr/>
      <dgm:t>
        <a:bodyPr/>
        <a:lstStyle/>
        <a:p>
          <a:r>
            <a:rPr lang="en-US" dirty="0"/>
            <a:t>D.C. Circuit:  the bigger the bolder the better! </a:t>
          </a:r>
        </a:p>
      </dgm:t>
    </dgm:pt>
    <dgm:pt modelId="{90CAEF42-5A5F-434E-BF52-B8C4F809B182}" type="parTrans" cxnId="{CFB3C4F9-2BCD-4CD8-8A60-A33621C58F4B}">
      <dgm:prSet/>
      <dgm:spPr/>
      <dgm:t>
        <a:bodyPr/>
        <a:lstStyle/>
        <a:p>
          <a:endParaRPr lang="en-US"/>
        </a:p>
      </dgm:t>
    </dgm:pt>
    <dgm:pt modelId="{4F721F86-0CCA-4C8F-A02A-68B3540CF6EF}" type="sibTrans" cxnId="{CFB3C4F9-2BCD-4CD8-8A60-A33621C58F4B}">
      <dgm:prSet/>
      <dgm:spPr/>
      <dgm:t>
        <a:bodyPr/>
        <a:lstStyle/>
        <a:p>
          <a:endParaRPr lang="en-US"/>
        </a:p>
      </dgm:t>
    </dgm:pt>
    <dgm:pt modelId="{BFB6CD04-7968-4696-8E87-E1DBA2E5348A}">
      <dgm:prSet/>
      <dgm:spPr/>
      <dgm:t>
        <a:bodyPr/>
        <a:lstStyle/>
        <a:p>
          <a:r>
            <a:rPr lang="en-US"/>
            <a:t>The D.C. Circuit held that the EPA didn’t act lawfully in adopting the ACE Rule because repealing the CPP “hinged on a fundamental misconstruction” of the Clean Air Act,” that generation shifting is not allowed</a:t>
          </a:r>
        </a:p>
      </dgm:t>
    </dgm:pt>
    <dgm:pt modelId="{2871B167-5A75-4FD2-8D57-A45F4BDB60AA}" type="parTrans" cxnId="{B06E09DF-D295-4805-B7D8-CC90687B2996}">
      <dgm:prSet/>
      <dgm:spPr/>
      <dgm:t>
        <a:bodyPr/>
        <a:lstStyle/>
        <a:p>
          <a:endParaRPr lang="en-US"/>
        </a:p>
      </dgm:t>
    </dgm:pt>
    <dgm:pt modelId="{0A6BE59D-6F44-40BE-91B2-B0C3FD421D4C}" type="sibTrans" cxnId="{B06E09DF-D295-4805-B7D8-CC90687B2996}">
      <dgm:prSet/>
      <dgm:spPr/>
      <dgm:t>
        <a:bodyPr/>
        <a:lstStyle/>
        <a:p>
          <a:endParaRPr lang="en-US"/>
        </a:p>
      </dgm:t>
    </dgm:pt>
    <dgm:pt modelId="{6190D305-B867-4982-919A-961F5F87AA2E}" type="pres">
      <dgm:prSet presAssocID="{F36766E3-338A-49A9-9AAF-D5634B8EEB3B}" presName="linear" presStyleCnt="0">
        <dgm:presLayoutVars>
          <dgm:animLvl val="lvl"/>
          <dgm:resizeHandles val="exact"/>
        </dgm:presLayoutVars>
      </dgm:prSet>
      <dgm:spPr/>
    </dgm:pt>
    <dgm:pt modelId="{3B071E75-94F0-4DEF-A968-D5CDC7463071}" type="pres">
      <dgm:prSet presAssocID="{3B8727B2-E87B-464F-9C05-D8CEAAE72E16}" presName="parentText" presStyleLbl="node1" presStyleIdx="0" presStyleCnt="3">
        <dgm:presLayoutVars>
          <dgm:chMax val="0"/>
          <dgm:bulletEnabled val="1"/>
        </dgm:presLayoutVars>
      </dgm:prSet>
      <dgm:spPr/>
    </dgm:pt>
    <dgm:pt modelId="{2CCA7108-4935-4AF5-8B6D-95133620BB45}" type="pres">
      <dgm:prSet presAssocID="{55E97D51-4DD1-4DE1-8BA9-454646C3888E}" presName="spacer" presStyleCnt="0"/>
      <dgm:spPr/>
    </dgm:pt>
    <dgm:pt modelId="{393F9F02-3B7A-400E-A32E-A572EF4C9D3D}" type="pres">
      <dgm:prSet presAssocID="{E523939C-FA2A-42E0-89E6-B5D92178CC0F}" presName="parentText" presStyleLbl="node1" presStyleIdx="1" presStyleCnt="3">
        <dgm:presLayoutVars>
          <dgm:chMax val="0"/>
          <dgm:bulletEnabled val="1"/>
        </dgm:presLayoutVars>
      </dgm:prSet>
      <dgm:spPr/>
    </dgm:pt>
    <dgm:pt modelId="{1350BFC0-3DD4-42B6-BC28-9F577A25B4CC}" type="pres">
      <dgm:prSet presAssocID="{4F721F86-0CCA-4C8F-A02A-68B3540CF6EF}" presName="spacer" presStyleCnt="0"/>
      <dgm:spPr/>
    </dgm:pt>
    <dgm:pt modelId="{D7D51B5E-35AD-41F3-9692-C68C7A83584B}" type="pres">
      <dgm:prSet presAssocID="{BFB6CD04-7968-4696-8E87-E1DBA2E5348A}" presName="parentText" presStyleLbl="node1" presStyleIdx="2" presStyleCnt="3">
        <dgm:presLayoutVars>
          <dgm:chMax val="0"/>
          <dgm:bulletEnabled val="1"/>
        </dgm:presLayoutVars>
      </dgm:prSet>
      <dgm:spPr/>
    </dgm:pt>
  </dgm:ptLst>
  <dgm:cxnLst>
    <dgm:cxn modelId="{B4472477-0ECC-4EB4-BEB9-CCB5D91EC98E}" type="presOf" srcId="{3B8727B2-E87B-464F-9C05-D8CEAAE72E16}" destId="{3B071E75-94F0-4DEF-A968-D5CDC7463071}" srcOrd="0" destOrd="0" presId="urn:microsoft.com/office/officeart/2005/8/layout/vList2"/>
    <dgm:cxn modelId="{7A546CA2-1F2D-4728-AF23-DE25910C2708}" type="presOf" srcId="{F36766E3-338A-49A9-9AAF-D5634B8EEB3B}" destId="{6190D305-B867-4982-919A-961F5F87AA2E}" srcOrd="0" destOrd="0" presId="urn:microsoft.com/office/officeart/2005/8/layout/vList2"/>
    <dgm:cxn modelId="{5BF8FCB1-8298-45A1-B9A9-C82D59881108}" type="presOf" srcId="{BFB6CD04-7968-4696-8E87-E1DBA2E5348A}" destId="{D7D51B5E-35AD-41F3-9692-C68C7A83584B}" srcOrd="0" destOrd="0" presId="urn:microsoft.com/office/officeart/2005/8/layout/vList2"/>
    <dgm:cxn modelId="{F80AA5B3-309F-41BA-8B0D-2F4295023450}" type="presOf" srcId="{E523939C-FA2A-42E0-89E6-B5D92178CC0F}" destId="{393F9F02-3B7A-400E-A32E-A572EF4C9D3D}" srcOrd="0" destOrd="0" presId="urn:microsoft.com/office/officeart/2005/8/layout/vList2"/>
    <dgm:cxn modelId="{B06E09DF-D295-4805-B7D8-CC90687B2996}" srcId="{F36766E3-338A-49A9-9AAF-D5634B8EEB3B}" destId="{BFB6CD04-7968-4696-8E87-E1DBA2E5348A}" srcOrd="2" destOrd="0" parTransId="{2871B167-5A75-4FD2-8D57-A45F4BDB60AA}" sibTransId="{0A6BE59D-6F44-40BE-91B2-B0C3FD421D4C}"/>
    <dgm:cxn modelId="{29F7A9EA-C0B3-4456-9EFB-CCBFA9F3FA45}" srcId="{F36766E3-338A-49A9-9AAF-D5634B8EEB3B}" destId="{3B8727B2-E87B-464F-9C05-D8CEAAE72E16}" srcOrd="0" destOrd="0" parTransId="{E1D5C3ED-F722-43B2-8C04-8C263AA5E59F}" sibTransId="{55E97D51-4DD1-4DE1-8BA9-454646C3888E}"/>
    <dgm:cxn modelId="{CFB3C4F9-2BCD-4CD8-8A60-A33621C58F4B}" srcId="{F36766E3-338A-49A9-9AAF-D5634B8EEB3B}" destId="{E523939C-FA2A-42E0-89E6-B5D92178CC0F}" srcOrd="1" destOrd="0" parTransId="{90CAEF42-5A5F-434E-BF52-B8C4F809B182}" sibTransId="{4F721F86-0CCA-4C8F-A02A-68B3540CF6EF}"/>
    <dgm:cxn modelId="{219B0335-0C76-4978-ADB1-8A96766B9F71}" type="presParOf" srcId="{6190D305-B867-4982-919A-961F5F87AA2E}" destId="{3B071E75-94F0-4DEF-A968-D5CDC7463071}" srcOrd="0" destOrd="0" presId="urn:microsoft.com/office/officeart/2005/8/layout/vList2"/>
    <dgm:cxn modelId="{6CDD3FA5-22CC-42EF-AD0E-C48BCBF60BC0}" type="presParOf" srcId="{6190D305-B867-4982-919A-961F5F87AA2E}" destId="{2CCA7108-4935-4AF5-8B6D-95133620BB45}" srcOrd="1" destOrd="0" presId="urn:microsoft.com/office/officeart/2005/8/layout/vList2"/>
    <dgm:cxn modelId="{FD27C079-CB63-4DF4-9F04-0D270D17ACD8}" type="presParOf" srcId="{6190D305-B867-4982-919A-961F5F87AA2E}" destId="{393F9F02-3B7A-400E-A32E-A572EF4C9D3D}" srcOrd="2" destOrd="0" presId="urn:microsoft.com/office/officeart/2005/8/layout/vList2"/>
    <dgm:cxn modelId="{663E3D52-9529-449A-8813-73F932437CBB}" type="presParOf" srcId="{6190D305-B867-4982-919A-961F5F87AA2E}" destId="{1350BFC0-3DD4-42B6-BC28-9F577A25B4CC}" srcOrd="3" destOrd="0" presId="urn:microsoft.com/office/officeart/2005/8/layout/vList2"/>
    <dgm:cxn modelId="{5E12FF18-C21C-473B-B89A-DA21CEEEA05A}" type="presParOf" srcId="{6190D305-B867-4982-919A-961F5F87AA2E}" destId="{D7D51B5E-35AD-41F3-9692-C68C7A83584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04C5BA56-2DE9-4C80-B3BD-CEE1EAB3CBBE}"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62EEA7A-1F4C-47AB-B5A4-A4C3B4670D91}">
      <dgm:prSet/>
      <dgm:spPr/>
      <dgm:t>
        <a:bodyPr/>
        <a:lstStyle/>
        <a:p>
          <a:r>
            <a:rPr lang="en-US"/>
            <a:t>Following its adoption, the CPP was directly challenged in the D.C. Circuit</a:t>
          </a:r>
        </a:p>
      </dgm:t>
    </dgm:pt>
    <dgm:pt modelId="{EA81DDEE-AFA6-4724-8D8A-1FA287BFF3FD}" type="parTrans" cxnId="{FF72A2BE-2FEA-49F6-A461-2DCB94582348}">
      <dgm:prSet/>
      <dgm:spPr/>
      <dgm:t>
        <a:bodyPr/>
        <a:lstStyle/>
        <a:p>
          <a:endParaRPr lang="en-US"/>
        </a:p>
      </dgm:t>
    </dgm:pt>
    <dgm:pt modelId="{5BB45A6E-AC74-414A-BC26-0CBC1905D0F7}" type="sibTrans" cxnId="{FF72A2BE-2FEA-49F6-A461-2DCB94582348}">
      <dgm:prSet/>
      <dgm:spPr/>
      <dgm:t>
        <a:bodyPr/>
        <a:lstStyle/>
        <a:p>
          <a:endParaRPr lang="en-US"/>
        </a:p>
      </dgm:t>
    </dgm:pt>
    <dgm:pt modelId="{DC68A387-5ABB-42BB-93B9-730127373FAE}">
      <dgm:prSet/>
      <dgm:spPr/>
      <dgm:t>
        <a:bodyPr/>
        <a:lstStyle/>
        <a:p>
          <a:r>
            <a:rPr lang="en-US"/>
            <a:t>The D.C. Circuit refused to prevent it from going in effect while the litigation took place</a:t>
          </a:r>
        </a:p>
      </dgm:t>
    </dgm:pt>
    <dgm:pt modelId="{2C36666F-0780-4198-9C6D-67E3316500A1}" type="parTrans" cxnId="{44E2A2E6-57C6-429D-B1FF-B1A374D76BEB}">
      <dgm:prSet/>
      <dgm:spPr/>
      <dgm:t>
        <a:bodyPr/>
        <a:lstStyle/>
        <a:p>
          <a:endParaRPr lang="en-US"/>
        </a:p>
      </dgm:t>
    </dgm:pt>
    <dgm:pt modelId="{30368D4C-285A-464B-8D2E-B0D86C1D2536}" type="sibTrans" cxnId="{44E2A2E6-57C6-429D-B1FF-B1A374D76BEB}">
      <dgm:prSet/>
      <dgm:spPr/>
      <dgm:t>
        <a:bodyPr/>
        <a:lstStyle/>
        <a:p>
          <a:endParaRPr lang="en-US"/>
        </a:p>
      </dgm:t>
    </dgm:pt>
    <dgm:pt modelId="{A894E485-46C3-454A-A265-D563AADB9049}">
      <dgm:prSet/>
      <dgm:spPr/>
      <dgm:t>
        <a:bodyPr/>
        <a:lstStyle/>
        <a:p>
          <a:r>
            <a:rPr lang="en-US"/>
            <a:t>The Supreme Court in 2016 stayed implementation of the rule, implying it was skeptical of the CPP</a:t>
          </a:r>
        </a:p>
      </dgm:t>
    </dgm:pt>
    <dgm:pt modelId="{C02D9208-E476-44AD-9A1C-2562A0277059}" type="parTrans" cxnId="{6054221A-1540-4C18-A874-B2255790ACF2}">
      <dgm:prSet/>
      <dgm:spPr/>
      <dgm:t>
        <a:bodyPr/>
        <a:lstStyle/>
        <a:p>
          <a:endParaRPr lang="en-US"/>
        </a:p>
      </dgm:t>
    </dgm:pt>
    <dgm:pt modelId="{358E8516-97AF-4B41-A9C2-9EF7297ADE98}" type="sibTrans" cxnId="{6054221A-1540-4C18-A874-B2255790ACF2}">
      <dgm:prSet/>
      <dgm:spPr/>
      <dgm:t>
        <a:bodyPr/>
        <a:lstStyle/>
        <a:p>
          <a:endParaRPr lang="en-US"/>
        </a:p>
      </dgm:t>
    </dgm:pt>
    <dgm:pt modelId="{62B15422-696A-48E5-8B5B-9DE77F931A88}">
      <dgm:prSet/>
      <dgm:spPr/>
      <dgm:t>
        <a:bodyPr/>
        <a:lstStyle/>
        <a:p>
          <a:r>
            <a:rPr lang="en-US"/>
            <a:t>The D.C. Circuit dismissed that case without resolving it as EPA replaced the CPP with the ACE Rule</a:t>
          </a:r>
        </a:p>
      </dgm:t>
    </dgm:pt>
    <dgm:pt modelId="{1BBE0873-4B44-47CA-AA25-529A9FAD0068}" type="parTrans" cxnId="{FD93529A-2BB9-4371-B35F-CFF92D7C9903}">
      <dgm:prSet/>
      <dgm:spPr/>
      <dgm:t>
        <a:bodyPr/>
        <a:lstStyle/>
        <a:p>
          <a:endParaRPr lang="en-US"/>
        </a:p>
      </dgm:t>
    </dgm:pt>
    <dgm:pt modelId="{AFF38BD0-B130-447A-845B-F015759EABA9}" type="sibTrans" cxnId="{FD93529A-2BB9-4371-B35F-CFF92D7C9903}">
      <dgm:prSet/>
      <dgm:spPr/>
      <dgm:t>
        <a:bodyPr/>
        <a:lstStyle/>
        <a:p>
          <a:endParaRPr lang="en-US"/>
        </a:p>
      </dgm:t>
    </dgm:pt>
    <dgm:pt modelId="{561AAB7E-87E6-48D0-A7DF-A78B2602F95B}">
      <dgm:prSet/>
      <dgm:spPr/>
      <dgm:t>
        <a:bodyPr/>
        <a:lstStyle/>
        <a:p>
          <a:r>
            <a:rPr lang="en-US"/>
            <a:t>In 2016 Kennedy and Ginsburg were on the Court not Kavanaugh and Barrett  </a:t>
          </a:r>
        </a:p>
      </dgm:t>
    </dgm:pt>
    <dgm:pt modelId="{29874465-CAAA-45D7-B351-F9577E102D22}" type="parTrans" cxnId="{4A2F1470-C01A-4967-AC54-EEBA48F56222}">
      <dgm:prSet/>
      <dgm:spPr/>
      <dgm:t>
        <a:bodyPr/>
        <a:lstStyle/>
        <a:p>
          <a:endParaRPr lang="en-US"/>
        </a:p>
      </dgm:t>
    </dgm:pt>
    <dgm:pt modelId="{3C90DA92-B117-4EC5-A4D1-01173582EF46}" type="sibTrans" cxnId="{4A2F1470-C01A-4967-AC54-EEBA48F56222}">
      <dgm:prSet/>
      <dgm:spPr/>
      <dgm:t>
        <a:bodyPr/>
        <a:lstStyle/>
        <a:p>
          <a:endParaRPr lang="en-US"/>
        </a:p>
      </dgm:t>
    </dgm:pt>
    <dgm:pt modelId="{A05633C7-3681-493B-B009-C64980A0CCF5}" type="pres">
      <dgm:prSet presAssocID="{04C5BA56-2DE9-4C80-B3BD-CEE1EAB3CBBE}" presName="diagram" presStyleCnt="0">
        <dgm:presLayoutVars>
          <dgm:dir/>
          <dgm:resizeHandles val="exact"/>
        </dgm:presLayoutVars>
      </dgm:prSet>
      <dgm:spPr/>
    </dgm:pt>
    <dgm:pt modelId="{2021ABCD-EC50-4077-9AAF-D7C91CAB6A2E}" type="pres">
      <dgm:prSet presAssocID="{A62EEA7A-1F4C-47AB-B5A4-A4C3B4670D91}" presName="node" presStyleLbl="node1" presStyleIdx="0" presStyleCnt="5">
        <dgm:presLayoutVars>
          <dgm:bulletEnabled val="1"/>
        </dgm:presLayoutVars>
      </dgm:prSet>
      <dgm:spPr/>
    </dgm:pt>
    <dgm:pt modelId="{6D86EF11-754E-4F26-9BDE-B15B34C01048}" type="pres">
      <dgm:prSet presAssocID="{5BB45A6E-AC74-414A-BC26-0CBC1905D0F7}" presName="sibTrans" presStyleCnt="0"/>
      <dgm:spPr/>
    </dgm:pt>
    <dgm:pt modelId="{45ADCA0D-2022-4556-9600-EEE4E6043209}" type="pres">
      <dgm:prSet presAssocID="{DC68A387-5ABB-42BB-93B9-730127373FAE}" presName="node" presStyleLbl="node1" presStyleIdx="1" presStyleCnt="5">
        <dgm:presLayoutVars>
          <dgm:bulletEnabled val="1"/>
        </dgm:presLayoutVars>
      </dgm:prSet>
      <dgm:spPr/>
    </dgm:pt>
    <dgm:pt modelId="{BABBFB6E-25CE-48E4-9F72-B7A3A500BBD7}" type="pres">
      <dgm:prSet presAssocID="{30368D4C-285A-464B-8D2E-B0D86C1D2536}" presName="sibTrans" presStyleCnt="0"/>
      <dgm:spPr/>
    </dgm:pt>
    <dgm:pt modelId="{B0EC9DBA-3273-460B-A7E6-EED104F3EC21}" type="pres">
      <dgm:prSet presAssocID="{A894E485-46C3-454A-A265-D563AADB9049}" presName="node" presStyleLbl="node1" presStyleIdx="2" presStyleCnt="5">
        <dgm:presLayoutVars>
          <dgm:bulletEnabled val="1"/>
        </dgm:presLayoutVars>
      </dgm:prSet>
      <dgm:spPr/>
    </dgm:pt>
    <dgm:pt modelId="{0C507F30-498A-42F3-999C-2EBC061D36F5}" type="pres">
      <dgm:prSet presAssocID="{358E8516-97AF-4B41-A9C2-9EF7297ADE98}" presName="sibTrans" presStyleCnt="0"/>
      <dgm:spPr/>
    </dgm:pt>
    <dgm:pt modelId="{483A822A-43CB-461C-BD87-4A766B930D29}" type="pres">
      <dgm:prSet presAssocID="{62B15422-696A-48E5-8B5B-9DE77F931A88}" presName="node" presStyleLbl="node1" presStyleIdx="3" presStyleCnt="5">
        <dgm:presLayoutVars>
          <dgm:bulletEnabled val="1"/>
        </dgm:presLayoutVars>
      </dgm:prSet>
      <dgm:spPr/>
    </dgm:pt>
    <dgm:pt modelId="{3D27291C-E10D-4B18-BEF3-A13080F9CF7A}" type="pres">
      <dgm:prSet presAssocID="{AFF38BD0-B130-447A-845B-F015759EABA9}" presName="sibTrans" presStyleCnt="0"/>
      <dgm:spPr/>
    </dgm:pt>
    <dgm:pt modelId="{10696DDB-496A-41D6-AC6F-FBA47F6D5E2D}" type="pres">
      <dgm:prSet presAssocID="{561AAB7E-87E6-48D0-A7DF-A78B2602F95B}" presName="node" presStyleLbl="node1" presStyleIdx="4" presStyleCnt="5">
        <dgm:presLayoutVars>
          <dgm:bulletEnabled val="1"/>
        </dgm:presLayoutVars>
      </dgm:prSet>
      <dgm:spPr/>
    </dgm:pt>
  </dgm:ptLst>
  <dgm:cxnLst>
    <dgm:cxn modelId="{6054221A-1540-4C18-A874-B2255790ACF2}" srcId="{04C5BA56-2DE9-4C80-B3BD-CEE1EAB3CBBE}" destId="{A894E485-46C3-454A-A265-D563AADB9049}" srcOrd="2" destOrd="0" parTransId="{C02D9208-E476-44AD-9A1C-2562A0277059}" sibTransId="{358E8516-97AF-4B41-A9C2-9EF7297ADE98}"/>
    <dgm:cxn modelId="{131EE92B-2798-4820-81DE-97C425A41ECD}" type="presOf" srcId="{A894E485-46C3-454A-A265-D563AADB9049}" destId="{B0EC9DBA-3273-460B-A7E6-EED104F3EC21}" srcOrd="0" destOrd="0" presId="urn:microsoft.com/office/officeart/2005/8/layout/default"/>
    <dgm:cxn modelId="{5964563D-B642-4480-9A5E-CEE677530F64}" type="presOf" srcId="{561AAB7E-87E6-48D0-A7DF-A78B2602F95B}" destId="{10696DDB-496A-41D6-AC6F-FBA47F6D5E2D}" srcOrd="0" destOrd="0" presId="urn:microsoft.com/office/officeart/2005/8/layout/default"/>
    <dgm:cxn modelId="{4A2F1470-C01A-4967-AC54-EEBA48F56222}" srcId="{04C5BA56-2DE9-4C80-B3BD-CEE1EAB3CBBE}" destId="{561AAB7E-87E6-48D0-A7DF-A78B2602F95B}" srcOrd="4" destOrd="0" parTransId="{29874465-CAAA-45D7-B351-F9577E102D22}" sibTransId="{3C90DA92-B117-4EC5-A4D1-01173582EF46}"/>
    <dgm:cxn modelId="{D78EAF7F-306F-478D-A60F-39E5A7E03495}" type="presOf" srcId="{A62EEA7A-1F4C-47AB-B5A4-A4C3B4670D91}" destId="{2021ABCD-EC50-4077-9AAF-D7C91CAB6A2E}" srcOrd="0" destOrd="0" presId="urn:microsoft.com/office/officeart/2005/8/layout/default"/>
    <dgm:cxn modelId="{FD93529A-2BB9-4371-B35F-CFF92D7C9903}" srcId="{04C5BA56-2DE9-4C80-B3BD-CEE1EAB3CBBE}" destId="{62B15422-696A-48E5-8B5B-9DE77F931A88}" srcOrd="3" destOrd="0" parTransId="{1BBE0873-4B44-47CA-AA25-529A9FAD0068}" sibTransId="{AFF38BD0-B130-447A-845B-F015759EABA9}"/>
    <dgm:cxn modelId="{EFAD5DBB-7D65-4FC0-928E-EC9F19B4E650}" type="presOf" srcId="{04C5BA56-2DE9-4C80-B3BD-CEE1EAB3CBBE}" destId="{A05633C7-3681-493B-B009-C64980A0CCF5}" srcOrd="0" destOrd="0" presId="urn:microsoft.com/office/officeart/2005/8/layout/default"/>
    <dgm:cxn modelId="{DE940CBE-1D02-48F2-A898-B0BEB213E2C6}" type="presOf" srcId="{DC68A387-5ABB-42BB-93B9-730127373FAE}" destId="{45ADCA0D-2022-4556-9600-EEE4E6043209}" srcOrd="0" destOrd="0" presId="urn:microsoft.com/office/officeart/2005/8/layout/default"/>
    <dgm:cxn modelId="{FF72A2BE-2FEA-49F6-A461-2DCB94582348}" srcId="{04C5BA56-2DE9-4C80-B3BD-CEE1EAB3CBBE}" destId="{A62EEA7A-1F4C-47AB-B5A4-A4C3B4670D91}" srcOrd="0" destOrd="0" parTransId="{EA81DDEE-AFA6-4724-8D8A-1FA287BFF3FD}" sibTransId="{5BB45A6E-AC74-414A-BC26-0CBC1905D0F7}"/>
    <dgm:cxn modelId="{44E2A2E6-57C6-429D-B1FF-B1A374D76BEB}" srcId="{04C5BA56-2DE9-4C80-B3BD-CEE1EAB3CBBE}" destId="{DC68A387-5ABB-42BB-93B9-730127373FAE}" srcOrd="1" destOrd="0" parTransId="{2C36666F-0780-4198-9C6D-67E3316500A1}" sibTransId="{30368D4C-285A-464B-8D2E-B0D86C1D2536}"/>
    <dgm:cxn modelId="{683B29EA-E274-44A0-8EEB-FFCCC9912BF3}" type="presOf" srcId="{62B15422-696A-48E5-8B5B-9DE77F931A88}" destId="{483A822A-43CB-461C-BD87-4A766B930D29}" srcOrd="0" destOrd="0" presId="urn:microsoft.com/office/officeart/2005/8/layout/default"/>
    <dgm:cxn modelId="{C61E884E-FCC1-4C0D-AFE1-C566935EFC3B}" type="presParOf" srcId="{A05633C7-3681-493B-B009-C64980A0CCF5}" destId="{2021ABCD-EC50-4077-9AAF-D7C91CAB6A2E}" srcOrd="0" destOrd="0" presId="urn:microsoft.com/office/officeart/2005/8/layout/default"/>
    <dgm:cxn modelId="{11F456CF-B2F2-4817-AB4F-ADAC16323733}" type="presParOf" srcId="{A05633C7-3681-493B-B009-C64980A0CCF5}" destId="{6D86EF11-754E-4F26-9BDE-B15B34C01048}" srcOrd="1" destOrd="0" presId="urn:microsoft.com/office/officeart/2005/8/layout/default"/>
    <dgm:cxn modelId="{89359B74-7E87-4719-80F1-B883F83003C1}" type="presParOf" srcId="{A05633C7-3681-493B-B009-C64980A0CCF5}" destId="{45ADCA0D-2022-4556-9600-EEE4E6043209}" srcOrd="2" destOrd="0" presId="urn:microsoft.com/office/officeart/2005/8/layout/default"/>
    <dgm:cxn modelId="{CC4A196D-5ABF-4FBA-963C-E8B4AC0D718E}" type="presParOf" srcId="{A05633C7-3681-493B-B009-C64980A0CCF5}" destId="{BABBFB6E-25CE-48E4-9F72-B7A3A500BBD7}" srcOrd="3" destOrd="0" presId="urn:microsoft.com/office/officeart/2005/8/layout/default"/>
    <dgm:cxn modelId="{5C4E1FE5-FCE5-4B85-BE9C-DCA926903857}" type="presParOf" srcId="{A05633C7-3681-493B-B009-C64980A0CCF5}" destId="{B0EC9DBA-3273-460B-A7E6-EED104F3EC21}" srcOrd="4" destOrd="0" presId="urn:microsoft.com/office/officeart/2005/8/layout/default"/>
    <dgm:cxn modelId="{E19B536B-718A-4A7A-BC33-B0FEE77A3565}" type="presParOf" srcId="{A05633C7-3681-493B-B009-C64980A0CCF5}" destId="{0C507F30-498A-42F3-999C-2EBC061D36F5}" srcOrd="5" destOrd="0" presId="urn:microsoft.com/office/officeart/2005/8/layout/default"/>
    <dgm:cxn modelId="{9B6D0CA0-B47C-46D2-A49A-559F79937C5C}" type="presParOf" srcId="{A05633C7-3681-493B-B009-C64980A0CCF5}" destId="{483A822A-43CB-461C-BD87-4A766B930D29}" srcOrd="6" destOrd="0" presId="urn:microsoft.com/office/officeart/2005/8/layout/default"/>
    <dgm:cxn modelId="{16BD6F9E-9995-4C1D-A583-63A0B2F58D26}" type="presParOf" srcId="{A05633C7-3681-493B-B009-C64980A0CCF5}" destId="{3D27291C-E10D-4B18-BEF3-A13080F9CF7A}" srcOrd="7" destOrd="0" presId="urn:microsoft.com/office/officeart/2005/8/layout/default"/>
    <dgm:cxn modelId="{2DCEC482-C43E-465B-B514-1E7100DB1A69}" type="presParOf" srcId="{A05633C7-3681-493B-B009-C64980A0CCF5}" destId="{10696DDB-496A-41D6-AC6F-FBA47F6D5E2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F1FEA4B8-9266-433B-8283-D649EE6180F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C103F4C-A11C-4376-8FFD-355DE6B011C8}">
      <dgm:prSet/>
      <dgm:spPr/>
      <dgm:t>
        <a:bodyPr/>
        <a:lstStyle/>
        <a:p>
          <a:r>
            <a:rPr lang="en-US"/>
            <a:t>Major questions: </a:t>
          </a:r>
          <a:r>
            <a:rPr lang="en-US" b="0" i="0"/>
            <a:t>agency can issue a regulation that would have significant political or economic ramifications only if it has explicit instructions from Congress to do so</a:t>
          </a:r>
          <a:endParaRPr lang="en-US"/>
        </a:p>
      </dgm:t>
    </dgm:pt>
    <dgm:pt modelId="{AE780641-83FC-41B9-BDE9-E62935954E6B}" type="parTrans" cxnId="{EB41BF9F-88BC-4B79-83FF-9062E2915C82}">
      <dgm:prSet/>
      <dgm:spPr/>
      <dgm:t>
        <a:bodyPr/>
        <a:lstStyle/>
        <a:p>
          <a:endParaRPr lang="en-US"/>
        </a:p>
      </dgm:t>
    </dgm:pt>
    <dgm:pt modelId="{CF035111-6265-42AC-8667-F9E49BBEA6F0}" type="sibTrans" cxnId="{EB41BF9F-88BC-4B79-83FF-9062E2915C82}">
      <dgm:prSet/>
      <dgm:spPr/>
      <dgm:t>
        <a:bodyPr/>
        <a:lstStyle/>
        <a:p>
          <a:endParaRPr lang="en-US"/>
        </a:p>
      </dgm:t>
    </dgm:pt>
    <dgm:pt modelId="{FC45BA52-D666-4F00-948E-4B66F70D9D06}">
      <dgm:prSet/>
      <dgm:spPr/>
      <dgm:t>
        <a:bodyPr/>
        <a:lstStyle/>
        <a:p>
          <a:r>
            <a:rPr lang="en-US"/>
            <a:t>Non-delegation: </a:t>
          </a:r>
          <a:r>
            <a:rPr lang="en-US" b="0" i="0"/>
            <a:t>Congress is barred by the Constitution from delegating powers that could be construed as legislative to the executive branch</a:t>
          </a:r>
          <a:endParaRPr lang="en-US"/>
        </a:p>
      </dgm:t>
    </dgm:pt>
    <dgm:pt modelId="{34E2647E-923F-441B-9EC2-DBD5DE784407}" type="parTrans" cxnId="{7DF18830-5CD0-466A-BE05-CD27A558B31C}">
      <dgm:prSet/>
      <dgm:spPr/>
      <dgm:t>
        <a:bodyPr/>
        <a:lstStyle/>
        <a:p>
          <a:endParaRPr lang="en-US"/>
        </a:p>
      </dgm:t>
    </dgm:pt>
    <dgm:pt modelId="{FBE06B8B-74BB-4B79-B06A-3C3528B6AA14}" type="sibTrans" cxnId="{7DF18830-5CD0-466A-BE05-CD27A558B31C}">
      <dgm:prSet/>
      <dgm:spPr/>
      <dgm:t>
        <a:bodyPr/>
        <a:lstStyle/>
        <a:p>
          <a:endParaRPr lang="en-US"/>
        </a:p>
      </dgm:t>
    </dgm:pt>
    <dgm:pt modelId="{0C85D4CA-B4D0-452E-BF57-E3A6D61B17CF}" type="pres">
      <dgm:prSet presAssocID="{F1FEA4B8-9266-433B-8283-D649EE6180F6}" presName="linear" presStyleCnt="0">
        <dgm:presLayoutVars>
          <dgm:animLvl val="lvl"/>
          <dgm:resizeHandles val="exact"/>
        </dgm:presLayoutVars>
      </dgm:prSet>
      <dgm:spPr/>
    </dgm:pt>
    <dgm:pt modelId="{B2638419-C878-4E8F-9DBE-C3557A846096}" type="pres">
      <dgm:prSet presAssocID="{8C103F4C-A11C-4376-8FFD-355DE6B011C8}" presName="parentText" presStyleLbl="node1" presStyleIdx="0" presStyleCnt="2">
        <dgm:presLayoutVars>
          <dgm:chMax val="0"/>
          <dgm:bulletEnabled val="1"/>
        </dgm:presLayoutVars>
      </dgm:prSet>
      <dgm:spPr/>
    </dgm:pt>
    <dgm:pt modelId="{C7590FB9-96C4-42E7-898C-87CF345A00A5}" type="pres">
      <dgm:prSet presAssocID="{CF035111-6265-42AC-8667-F9E49BBEA6F0}" presName="spacer" presStyleCnt="0"/>
      <dgm:spPr/>
    </dgm:pt>
    <dgm:pt modelId="{608F4E0C-D543-4BD6-A3E8-8BA8E0A4905F}" type="pres">
      <dgm:prSet presAssocID="{FC45BA52-D666-4F00-948E-4B66F70D9D06}" presName="parentText" presStyleLbl="node1" presStyleIdx="1" presStyleCnt="2">
        <dgm:presLayoutVars>
          <dgm:chMax val="0"/>
          <dgm:bulletEnabled val="1"/>
        </dgm:presLayoutVars>
      </dgm:prSet>
      <dgm:spPr/>
    </dgm:pt>
  </dgm:ptLst>
  <dgm:cxnLst>
    <dgm:cxn modelId="{7DF18830-5CD0-466A-BE05-CD27A558B31C}" srcId="{F1FEA4B8-9266-433B-8283-D649EE6180F6}" destId="{FC45BA52-D666-4F00-948E-4B66F70D9D06}" srcOrd="1" destOrd="0" parTransId="{34E2647E-923F-441B-9EC2-DBD5DE784407}" sibTransId="{FBE06B8B-74BB-4B79-B06A-3C3528B6AA14}"/>
    <dgm:cxn modelId="{0149DA6A-502F-47C2-BEB2-02D122ACA224}" type="presOf" srcId="{8C103F4C-A11C-4376-8FFD-355DE6B011C8}" destId="{B2638419-C878-4E8F-9DBE-C3557A846096}" srcOrd="0" destOrd="0" presId="urn:microsoft.com/office/officeart/2005/8/layout/vList2"/>
    <dgm:cxn modelId="{B98E2778-B2E7-4253-B3A9-EBAF7BD8CD4B}" type="presOf" srcId="{FC45BA52-D666-4F00-948E-4B66F70D9D06}" destId="{608F4E0C-D543-4BD6-A3E8-8BA8E0A4905F}" srcOrd="0" destOrd="0" presId="urn:microsoft.com/office/officeart/2005/8/layout/vList2"/>
    <dgm:cxn modelId="{EB41BF9F-88BC-4B79-83FF-9062E2915C82}" srcId="{F1FEA4B8-9266-433B-8283-D649EE6180F6}" destId="{8C103F4C-A11C-4376-8FFD-355DE6B011C8}" srcOrd="0" destOrd="0" parTransId="{AE780641-83FC-41B9-BDE9-E62935954E6B}" sibTransId="{CF035111-6265-42AC-8667-F9E49BBEA6F0}"/>
    <dgm:cxn modelId="{BF4A54C3-A4F6-4390-8CA3-C4A302A8418A}" type="presOf" srcId="{F1FEA4B8-9266-433B-8283-D649EE6180F6}" destId="{0C85D4CA-B4D0-452E-BF57-E3A6D61B17CF}" srcOrd="0" destOrd="0" presId="urn:microsoft.com/office/officeart/2005/8/layout/vList2"/>
    <dgm:cxn modelId="{6154D436-49CB-4671-96E8-C09FA2E99B46}" type="presParOf" srcId="{0C85D4CA-B4D0-452E-BF57-E3A6D61B17CF}" destId="{B2638419-C878-4E8F-9DBE-C3557A846096}" srcOrd="0" destOrd="0" presId="urn:microsoft.com/office/officeart/2005/8/layout/vList2"/>
    <dgm:cxn modelId="{6F09477C-034C-49DD-BC02-63354B521B6F}" type="presParOf" srcId="{0C85D4CA-B4D0-452E-BF57-E3A6D61B17CF}" destId="{C7590FB9-96C4-42E7-898C-87CF345A00A5}" srcOrd="1" destOrd="0" presId="urn:microsoft.com/office/officeart/2005/8/layout/vList2"/>
    <dgm:cxn modelId="{4DDE7EC2-9610-4391-BADF-CB5C029766F0}" type="presParOf" srcId="{0C85D4CA-B4D0-452E-BF57-E3A6D61B17CF}" destId="{608F4E0C-D543-4BD6-A3E8-8BA8E0A4905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5A0D3B96-4CDA-4C48-8DDD-64ACA176074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A521D30-EED9-45D2-82FA-51F599798E96}">
      <dgm:prSet/>
      <dgm:spPr/>
      <dgm:t>
        <a:bodyPr/>
        <a:lstStyle/>
        <a:p>
          <a:r>
            <a:rPr lang="en-US"/>
            <a:t>Major questions </a:t>
          </a:r>
        </a:p>
      </dgm:t>
    </dgm:pt>
    <dgm:pt modelId="{6C293E17-FE07-4019-A3C3-D000C4705C02}" type="parTrans" cxnId="{919AB4EB-E96A-4C33-8E5D-4FE9EE525C4F}">
      <dgm:prSet/>
      <dgm:spPr/>
      <dgm:t>
        <a:bodyPr/>
        <a:lstStyle/>
        <a:p>
          <a:endParaRPr lang="en-US"/>
        </a:p>
      </dgm:t>
    </dgm:pt>
    <dgm:pt modelId="{A76854DA-443C-437A-92F1-A99B98B14D74}" type="sibTrans" cxnId="{919AB4EB-E96A-4C33-8E5D-4FE9EE525C4F}">
      <dgm:prSet/>
      <dgm:spPr/>
      <dgm:t>
        <a:bodyPr/>
        <a:lstStyle/>
        <a:p>
          <a:endParaRPr lang="en-US"/>
        </a:p>
      </dgm:t>
    </dgm:pt>
    <dgm:pt modelId="{7DCB6E77-4DBA-4645-89DE-090DD2C43084}">
      <dgm:prSet/>
      <dgm:spPr/>
      <dgm:t>
        <a:bodyPr/>
        <a:lstStyle/>
        <a:p>
          <a:r>
            <a:rPr lang="en-US" dirty="0"/>
            <a:t>Congress didn’t say generation shifting is </a:t>
          </a:r>
          <a:r>
            <a:rPr lang="en-US"/>
            <a:t>okay in </a:t>
          </a:r>
          <a:r>
            <a:rPr lang="en-US" dirty="0"/>
            <a:t>the Clean Air Act and it must because this is such a major question </a:t>
          </a:r>
        </a:p>
      </dgm:t>
    </dgm:pt>
    <dgm:pt modelId="{1D13F2E6-971C-46DB-BFC6-81C0F3E5A6FC}" type="parTrans" cxnId="{FFFEA5AD-4C6B-4573-BC41-BEE17A9BA0A7}">
      <dgm:prSet/>
      <dgm:spPr/>
      <dgm:t>
        <a:bodyPr/>
        <a:lstStyle/>
        <a:p>
          <a:endParaRPr lang="en-US"/>
        </a:p>
      </dgm:t>
    </dgm:pt>
    <dgm:pt modelId="{C61F851F-F78A-4B27-88E6-A3B8C5339E9B}" type="sibTrans" cxnId="{FFFEA5AD-4C6B-4573-BC41-BEE17A9BA0A7}">
      <dgm:prSet/>
      <dgm:spPr/>
      <dgm:t>
        <a:bodyPr/>
        <a:lstStyle/>
        <a:p>
          <a:endParaRPr lang="en-US"/>
        </a:p>
      </dgm:t>
    </dgm:pt>
    <dgm:pt modelId="{21729F5C-492C-46FD-BD26-03D5C225D544}">
      <dgm:prSet/>
      <dgm:spPr/>
      <dgm:t>
        <a:bodyPr/>
        <a:lstStyle/>
        <a:p>
          <a:r>
            <a:rPr lang="en-US"/>
            <a:t>Non-delegation </a:t>
          </a:r>
        </a:p>
      </dgm:t>
    </dgm:pt>
    <dgm:pt modelId="{529550FE-3D0F-4137-89D8-79612FCEA308}" type="parTrans" cxnId="{CBE7FEA8-5235-484D-8E8E-7EE9396DDC54}">
      <dgm:prSet/>
      <dgm:spPr/>
      <dgm:t>
        <a:bodyPr/>
        <a:lstStyle/>
        <a:p>
          <a:endParaRPr lang="en-US"/>
        </a:p>
      </dgm:t>
    </dgm:pt>
    <dgm:pt modelId="{E0B3A52C-0B07-4416-B7D1-46433914BD3A}" type="sibTrans" cxnId="{CBE7FEA8-5235-484D-8E8E-7EE9396DDC54}">
      <dgm:prSet/>
      <dgm:spPr/>
      <dgm:t>
        <a:bodyPr/>
        <a:lstStyle/>
        <a:p>
          <a:endParaRPr lang="en-US"/>
        </a:p>
      </dgm:t>
    </dgm:pt>
    <dgm:pt modelId="{7BD2B8DB-C14B-4D17-83C0-43011FEF85F8}">
      <dgm:prSet/>
      <dgm:spPr/>
      <dgm:t>
        <a:bodyPr/>
        <a:lstStyle/>
        <a:p>
          <a:r>
            <a:rPr lang="en-US" dirty="0"/>
            <a:t>If Congress wanted generation shifting it had to say so because generation shifting seems legislative </a:t>
          </a:r>
        </a:p>
      </dgm:t>
    </dgm:pt>
    <dgm:pt modelId="{B876A030-016B-4A5B-90A6-0A99E03D1131}" type="parTrans" cxnId="{A2491473-4846-4EB0-9D0D-D520192B0A15}">
      <dgm:prSet/>
      <dgm:spPr/>
      <dgm:t>
        <a:bodyPr/>
        <a:lstStyle/>
        <a:p>
          <a:endParaRPr lang="en-US"/>
        </a:p>
      </dgm:t>
    </dgm:pt>
    <dgm:pt modelId="{CA38C264-3CE0-48B2-9242-FF2E27D379F1}" type="sibTrans" cxnId="{A2491473-4846-4EB0-9D0D-D520192B0A15}">
      <dgm:prSet/>
      <dgm:spPr/>
      <dgm:t>
        <a:bodyPr/>
        <a:lstStyle/>
        <a:p>
          <a:endParaRPr lang="en-US"/>
        </a:p>
      </dgm:t>
    </dgm:pt>
    <dgm:pt modelId="{99816A1E-7570-4A6E-A580-D6E35234F42A}" type="pres">
      <dgm:prSet presAssocID="{5A0D3B96-4CDA-4C48-8DDD-64ACA1760749}" presName="linear" presStyleCnt="0">
        <dgm:presLayoutVars>
          <dgm:animLvl val="lvl"/>
          <dgm:resizeHandles val="exact"/>
        </dgm:presLayoutVars>
      </dgm:prSet>
      <dgm:spPr/>
    </dgm:pt>
    <dgm:pt modelId="{C59B3AB7-3F9C-4B30-9195-B3C6BB767DC4}" type="pres">
      <dgm:prSet presAssocID="{DA521D30-EED9-45D2-82FA-51F599798E96}" presName="parentText" presStyleLbl="node1" presStyleIdx="0" presStyleCnt="2">
        <dgm:presLayoutVars>
          <dgm:chMax val="0"/>
          <dgm:bulletEnabled val="1"/>
        </dgm:presLayoutVars>
      </dgm:prSet>
      <dgm:spPr/>
    </dgm:pt>
    <dgm:pt modelId="{BEF4BDA5-81CC-4CBA-AC39-1121D44AB903}" type="pres">
      <dgm:prSet presAssocID="{DA521D30-EED9-45D2-82FA-51F599798E96}" presName="childText" presStyleLbl="revTx" presStyleIdx="0" presStyleCnt="2">
        <dgm:presLayoutVars>
          <dgm:bulletEnabled val="1"/>
        </dgm:presLayoutVars>
      </dgm:prSet>
      <dgm:spPr/>
    </dgm:pt>
    <dgm:pt modelId="{B194C4D6-0F6D-4586-BD0A-D554C4A9EB26}" type="pres">
      <dgm:prSet presAssocID="{21729F5C-492C-46FD-BD26-03D5C225D544}" presName="parentText" presStyleLbl="node1" presStyleIdx="1" presStyleCnt="2">
        <dgm:presLayoutVars>
          <dgm:chMax val="0"/>
          <dgm:bulletEnabled val="1"/>
        </dgm:presLayoutVars>
      </dgm:prSet>
      <dgm:spPr/>
    </dgm:pt>
    <dgm:pt modelId="{41112F30-E6C4-4489-9594-5DFEF4D93811}" type="pres">
      <dgm:prSet presAssocID="{21729F5C-492C-46FD-BD26-03D5C225D544}" presName="childText" presStyleLbl="revTx" presStyleIdx="1" presStyleCnt="2">
        <dgm:presLayoutVars>
          <dgm:bulletEnabled val="1"/>
        </dgm:presLayoutVars>
      </dgm:prSet>
      <dgm:spPr/>
    </dgm:pt>
  </dgm:ptLst>
  <dgm:cxnLst>
    <dgm:cxn modelId="{83272772-F452-4402-88AE-7AF7D3198898}" type="presOf" srcId="{7DCB6E77-4DBA-4645-89DE-090DD2C43084}" destId="{BEF4BDA5-81CC-4CBA-AC39-1121D44AB903}" srcOrd="0" destOrd="0" presId="urn:microsoft.com/office/officeart/2005/8/layout/vList2"/>
    <dgm:cxn modelId="{A2491473-4846-4EB0-9D0D-D520192B0A15}" srcId="{21729F5C-492C-46FD-BD26-03D5C225D544}" destId="{7BD2B8DB-C14B-4D17-83C0-43011FEF85F8}" srcOrd="0" destOrd="0" parTransId="{B876A030-016B-4A5B-90A6-0A99E03D1131}" sibTransId="{CA38C264-3CE0-48B2-9242-FF2E27D379F1}"/>
    <dgm:cxn modelId="{8117F053-CF0C-4500-A236-78C0BE458CA7}" type="presOf" srcId="{DA521D30-EED9-45D2-82FA-51F599798E96}" destId="{C59B3AB7-3F9C-4B30-9195-B3C6BB767DC4}" srcOrd="0" destOrd="0" presId="urn:microsoft.com/office/officeart/2005/8/layout/vList2"/>
    <dgm:cxn modelId="{CBE7FEA8-5235-484D-8E8E-7EE9396DDC54}" srcId="{5A0D3B96-4CDA-4C48-8DDD-64ACA1760749}" destId="{21729F5C-492C-46FD-BD26-03D5C225D544}" srcOrd="1" destOrd="0" parTransId="{529550FE-3D0F-4137-89D8-79612FCEA308}" sibTransId="{E0B3A52C-0B07-4416-B7D1-46433914BD3A}"/>
    <dgm:cxn modelId="{FFFEA5AD-4C6B-4573-BC41-BEE17A9BA0A7}" srcId="{DA521D30-EED9-45D2-82FA-51F599798E96}" destId="{7DCB6E77-4DBA-4645-89DE-090DD2C43084}" srcOrd="0" destOrd="0" parTransId="{1D13F2E6-971C-46DB-BFC6-81C0F3E5A6FC}" sibTransId="{C61F851F-F78A-4B27-88E6-A3B8C5339E9B}"/>
    <dgm:cxn modelId="{B7898DCA-4814-475E-8579-2AF361A14427}" type="presOf" srcId="{7BD2B8DB-C14B-4D17-83C0-43011FEF85F8}" destId="{41112F30-E6C4-4489-9594-5DFEF4D93811}" srcOrd="0" destOrd="0" presId="urn:microsoft.com/office/officeart/2005/8/layout/vList2"/>
    <dgm:cxn modelId="{AD1DFCDB-29E3-42DB-9DFB-BF3101514627}" type="presOf" srcId="{5A0D3B96-4CDA-4C48-8DDD-64ACA1760749}" destId="{99816A1E-7570-4A6E-A580-D6E35234F42A}" srcOrd="0" destOrd="0" presId="urn:microsoft.com/office/officeart/2005/8/layout/vList2"/>
    <dgm:cxn modelId="{7F0AFAE3-4EC8-4998-A63E-FD93863FC0C6}" type="presOf" srcId="{21729F5C-492C-46FD-BD26-03D5C225D544}" destId="{B194C4D6-0F6D-4586-BD0A-D554C4A9EB26}" srcOrd="0" destOrd="0" presId="urn:microsoft.com/office/officeart/2005/8/layout/vList2"/>
    <dgm:cxn modelId="{919AB4EB-E96A-4C33-8E5D-4FE9EE525C4F}" srcId="{5A0D3B96-4CDA-4C48-8DDD-64ACA1760749}" destId="{DA521D30-EED9-45D2-82FA-51F599798E96}" srcOrd="0" destOrd="0" parTransId="{6C293E17-FE07-4019-A3C3-D000C4705C02}" sibTransId="{A76854DA-443C-437A-92F1-A99B98B14D74}"/>
    <dgm:cxn modelId="{CAE39547-BECC-45FA-922C-BCF6D5001838}" type="presParOf" srcId="{99816A1E-7570-4A6E-A580-D6E35234F42A}" destId="{C59B3AB7-3F9C-4B30-9195-B3C6BB767DC4}" srcOrd="0" destOrd="0" presId="urn:microsoft.com/office/officeart/2005/8/layout/vList2"/>
    <dgm:cxn modelId="{4EF89011-2CEF-4CC8-B631-887C54D728B3}" type="presParOf" srcId="{99816A1E-7570-4A6E-A580-D6E35234F42A}" destId="{BEF4BDA5-81CC-4CBA-AC39-1121D44AB903}" srcOrd="1" destOrd="0" presId="urn:microsoft.com/office/officeart/2005/8/layout/vList2"/>
    <dgm:cxn modelId="{D789A079-6383-463D-8C1E-BED17017745C}" type="presParOf" srcId="{99816A1E-7570-4A6E-A580-D6E35234F42A}" destId="{B194C4D6-0F6D-4586-BD0A-D554C4A9EB26}" srcOrd="2" destOrd="0" presId="urn:microsoft.com/office/officeart/2005/8/layout/vList2"/>
    <dgm:cxn modelId="{7C2541E1-2458-4D6E-A0D1-79C207B1CCC5}" type="presParOf" srcId="{99816A1E-7570-4A6E-A580-D6E35234F42A}" destId="{41112F30-E6C4-4489-9594-5DFEF4D9381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804D1CB9-F2D1-4412-89C5-AA09AE5677C9}"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1D1691CC-3921-4471-9570-4188933BC3F9}">
      <dgm:prSet/>
      <dgm:spPr/>
      <dgm:t>
        <a:bodyPr/>
        <a:lstStyle/>
        <a:p>
          <a:r>
            <a:rPr lang="en-US"/>
            <a:t>If either are applied in this case administrative agencies would have much less authority in any/every context not just the environment</a:t>
          </a:r>
        </a:p>
      </dgm:t>
    </dgm:pt>
    <dgm:pt modelId="{EC815BFC-2EE6-4CC6-B6CF-A5195EDCC41E}" type="parTrans" cxnId="{35B5401A-09B8-43E6-BDB8-AE7FB4F38F9F}">
      <dgm:prSet/>
      <dgm:spPr/>
      <dgm:t>
        <a:bodyPr/>
        <a:lstStyle/>
        <a:p>
          <a:endParaRPr lang="en-US"/>
        </a:p>
      </dgm:t>
    </dgm:pt>
    <dgm:pt modelId="{7618BC14-2EA2-4A27-A3F4-A24750639064}" type="sibTrans" cxnId="{35B5401A-09B8-43E6-BDB8-AE7FB4F38F9F}">
      <dgm:prSet/>
      <dgm:spPr/>
      <dgm:t>
        <a:bodyPr/>
        <a:lstStyle/>
        <a:p>
          <a:endParaRPr lang="en-US"/>
        </a:p>
      </dgm:t>
    </dgm:pt>
    <dgm:pt modelId="{1B3190A0-1685-408B-9982-3405EFCAECE1}">
      <dgm:prSet/>
      <dgm:spPr/>
      <dgm:t>
        <a:bodyPr/>
        <a:lstStyle/>
        <a:p>
          <a:r>
            <a:rPr lang="en-US"/>
            <a:t>Note: neither of these doctrines are well defined/frequently applied by SCOTUS </a:t>
          </a:r>
        </a:p>
      </dgm:t>
    </dgm:pt>
    <dgm:pt modelId="{E4037182-3D22-4FF7-9A0D-AE6884CEA091}" type="parTrans" cxnId="{347A66A0-F7BE-42F7-ACF8-708189B19540}">
      <dgm:prSet/>
      <dgm:spPr/>
      <dgm:t>
        <a:bodyPr/>
        <a:lstStyle/>
        <a:p>
          <a:endParaRPr lang="en-US"/>
        </a:p>
      </dgm:t>
    </dgm:pt>
    <dgm:pt modelId="{64CEFAF4-08F8-45A9-A977-4970B13D2E87}" type="sibTrans" cxnId="{347A66A0-F7BE-42F7-ACF8-708189B19540}">
      <dgm:prSet/>
      <dgm:spPr/>
      <dgm:t>
        <a:bodyPr/>
        <a:lstStyle/>
        <a:p>
          <a:endParaRPr lang="en-US"/>
        </a:p>
      </dgm:t>
    </dgm:pt>
    <dgm:pt modelId="{61E82D6D-7319-481E-88D2-424B9D168E99}">
      <dgm:prSet/>
      <dgm:spPr/>
      <dgm:t>
        <a:bodyPr/>
        <a:lstStyle/>
        <a:p>
          <a:r>
            <a:rPr lang="en-US"/>
            <a:t>Court may simply strike down the CPP on a more modest basis--for example holding the CPP isn’t a reasonable interpretation of the Clean Air Act </a:t>
          </a:r>
        </a:p>
      </dgm:t>
    </dgm:pt>
    <dgm:pt modelId="{334F1D44-AA8F-4896-AF02-B5F900FDD634}" type="parTrans" cxnId="{9226C5A9-8033-4FEB-BF62-B8392C297A3C}">
      <dgm:prSet/>
      <dgm:spPr/>
      <dgm:t>
        <a:bodyPr/>
        <a:lstStyle/>
        <a:p>
          <a:endParaRPr lang="en-US"/>
        </a:p>
      </dgm:t>
    </dgm:pt>
    <dgm:pt modelId="{94B4E02A-99AF-4403-B473-80936917883C}" type="sibTrans" cxnId="{9226C5A9-8033-4FEB-BF62-B8392C297A3C}">
      <dgm:prSet/>
      <dgm:spPr/>
      <dgm:t>
        <a:bodyPr/>
        <a:lstStyle/>
        <a:p>
          <a:endParaRPr lang="en-US"/>
        </a:p>
      </dgm:t>
    </dgm:pt>
    <dgm:pt modelId="{2012C785-5584-4B29-A34F-57B020C71334}" type="pres">
      <dgm:prSet presAssocID="{804D1CB9-F2D1-4412-89C5-AA09AE5677C9}" presName="vert0" presStyleCnt="0">
        <dgm:presLayoutVars>
          <dgm:dir/>
          <dgm:animOne val="branch"/>
          <dgm:animLvl val="lvl"/>
        </dgm:presLayoutVars>
      </dgm:prSet>
      <dgm:spPr/>
    </dgm:pt>
    <dgm:pt modelId="{32BF404D-B9FE-4E9C-823F-0CB1106553AD}" type="pres">
      <dgm:prSet presAssocID="{1D1691CC-3921-4471-9570-4188933BC3F9}" presName="thickLine" presStyleLbl="alignNode1" presStyleIdx="0" presStyleCnt="3"/>
      <dgm:spPr/>
    </dgm:pt>
    <dgm:pt modelId="{1FE27AB7-6EA5-404B-8791-1266CACE7166}" type="pres">
      <dgm:prSet presAssocID="{1D1691CC-3921-4471-9570-4188933BC3F9}" presName="horz1" presStyleCnt="0"/>
      <dgm:spPr/>
    </dgm:pt>
    <dgm:pt modelId="{5B1F552F-BB3E-4CCF-A96A-53AD1257E6B0}" type="pres">
      <dgm:prSet presAssocID="{1D1691CC-3921-4471-9570-4188933BC3F9}" presName="tx1" presStyleLbl="revTx" presStyleIdx="0" presStyleCnt="3"/>
      <dgm:spPr/>
    </dgm:pt>
    <dgm:pt modelId="{81678DC8-C0CA-4723-897C-1229BC20FCFA}" type="pres">
      <dgm:prSet presAssocID="{1D1691CC-3921-4471-9570-4188933BC3F9}" presName="vert1" presStyleCnt="0"/>
      <dgm:spPr/>
    </dgm:pt>
    <dgm:pt modelId="{7472954C-657B-4DC2-85C5-4AEC8EF8B417}" type="pres">
      <dgm:prSet presAssocID="{1B3190A0-1685-408B-9982-3405EFCAECE1}" presName="thickLine" presStyleLbl="alignNode1" presStyleIdx="1" presStyleCnt="3"/>
      <dgm:spPr/>
    </dgm:pt>
    <dgm:pt modelId="{ADA9D125-0047-45C7-80A6-3783862E015B}" type="pres">
      <dgm:prSet presAssocID="{1B3190A0-1685-408B-9982-3405EFCAECE1}" presName="horz1" presStyleCnt="0"/>
      <dgm:spPr/>
    </dgm:pt>
    <dgm:pt modelId="{BEC6CFFC-0C8A-40C3-A1AF-B8FDA9DE6C02}" type="pres">
      <dgm:prSet presAssocID="{1B3190A0-1685-408B-9982-3405EFCAECE1}" presName="tx1" presStyleLbl="revTx" presStyleIdx="1" presStyleCnt="3"/>
      <dgm:spPr/>
    </dgm:pt>
    <dgm:pt modelId="{370DAF9E-05C7-4125-BCDC-1BA46178A6D6}" type="pres">
      <dgm:prSet presAssocID="{1B3190A0-1685-408B-9982-3405EFCAECE1}" presName="vert1" presStyleCnt="0"/>
      <dgm:spPr/>
    </dgm:pt>
    <dgm:pt modelId="{DF006377-57AD-4E22-A308-635F7D5FA819}" type="pres">
      <dgm:prSet presAssocID="{61E82D6D-7319-481E-88D2-424B9D168E99}" presName="thickLine" presStyleLbl="alignNode1" presStyleIdx="2" presStyleCnt="3"/>
      <dgm:spPr/>
    </dgm:pt>
    <dgm:pt modelId="{F316E511-41E8-4661-8316-8C0557994229}" type="pres">
      <dgm:prSet presAssocID="{61E82D6D-7319-481E-88D2-424B9D168E99}" presName="horz1" presStyleCnt="0"/>
      <dgm:spPr/>
    </dgm:pt>
    <dgm:pt modelId="{22E3EB06-B8D0-4376-9BA7-1E143594DBD9}" type="pres">
      <dgm:prSet presAssocID="{61E82D6D-7319-481E-88D2-424B9D168E99}" presName="tx1" presStyleLbl="revTx" presStyleIdx="2" presStyleCnt="3"/>
      <dgm:spPr/>
    </dgm:pt>
    <dgm:pt modelId="{C1D4C333-39AC-42D7-ABE3-09955F12AE5B}" type="pres">
      <dgm:prSet presAssocID="{61E82D6D-7319-481E-88D2-424B9D168E99}" presName="vert1" presStyleCnt="0"/>
      <dgm:spPr/>
    </dgm:pt>
  </dgm:ptLst>
  <dgm:cxnLst>
    <dgm:cxn modelId="{C8CA0504-BABD-4DCE-9239-511631EB283F}" type="presOf" srcId="{61E82D6D-7319-481E-88D2-424B9D168E99}" destId="{22E3EB06-B8D0-4376-9BA7-1E143594DBD9}" srcOrd="0" destOrd="0" presId="urn:microsoft.com/office/officeart/2008/layout/LinedList"/>
    <dgm:cxn modelId="{35B5401A-09B8-43E6-BDB8-AE7FB4F38F9F}" srcId="{804D1CB9-F2D1-4412-89C5-AA09AE5677C9}" destId="{1D1691CC-3921-4471-9570-4188933BC3F9}" srcOrd="0" destOrd="0" parTransId="{EC815BFC-2EE6-4CC6-B6CF-A5195EDCC41E}" sibTransId="{7618BC14-2EA2-4A27-A3F4-A24750639064}"/>
    <dgm:cxn modelId="{9C250C46-CB07-4153-B4D6-018A99EA830E}" type="presOf" srcId="{1B3190A0-1685-408B-9982-3405EFCAECE1}" destId="{BEC6CFFC-0C8A-40C3-A1AF-B8FDA9DE6C02}" srcOrd="0" destOrd="0" presId="urn:microsoft.com/office/officeart/2008/layout/LinedList"/>
    <dgm:cxn modelId="{347A66A0-F7BE-42F7-ACF8-708189B19540}" srcId="{804D1CB9-F2D1-4412-89C5-AA09AE5677C9}" destId="{1B3190A0-1685-408B-9982-3405EFCAECE1}" srcOrd="1" destOrd="0" parTransId="{E4037182-3D22-4FF7-9A0D-AE6884CEA091}" sibTransId="{64CEFAF4-08F8-45A9-A977-4970B13D2E87}"/>
    <dgm:cxn modelId="{9226C5A9-8033-4FEB-BF62-B8392C297A3C}" srcId="{804D1CB9-F2D1-4412-89C5-AA09AE5677C9}" destId="{61E82D6D-7319-481E-88D2-424B9D168E99}" srcOrd="2" destOrd="0" parTransId="{334F1D44-AA8F-4896-AF02-B5F900FDD634}" sibTransId="{94B4E02A-99AF-4403-B473-80936917883C}"/>
    <dgm:cxn modelId="{A44710F2-EB57-4AF5-9137-6C1D5899CED7}" type="presOf" srcId="{804D1CB9-F2D1-4412-89C5-AA09AE5677C9}" destId="{2012C785-5584-4B29-A34F-57B020C71334}" srcOrd="0" destOrd="0" presId="urn:microsoft.com/office/officeart/2008/layout/LinedList"/>
    <dgm:cxn modelId="{8FF2F0FC-1BAF-4886-81AB-5C6C020DAA07}" type="presOf" srcId="{1D1691CC-3921-4471-9570-4188933BC3F9}" destId="{5B1F552F-BB3E-4CCF-A96A-53AD1257E6B0}" srcOrd="0" destOrd="0" presId="urn:microsoft.com/office/officeart/2008/layout/LinedList"/>
    <dgm:cxn modelId="{C28A53E7-DB64-4053-B6FA-BB4928986B85}" type="presParOf" srcId="{2012C785-5584-4B29-A34F-57B020C71334}" destId="{32BF404D-B9FE-4E9C-823F-0CB1106553AD}" srcOrd="0" destOrd="0" presId="urn:microsoft.com/office/officeart/2008/layout/LinedList"/>
    <dgm:cxn modelId="{719ECEDD-8F71-4BA2-8E6C-E4C5A7A106BF}" type="presParOf" srcId="{2012C785-5584-4B29-A34F-57B020C71334}" destId="{1FE27AB7-6EA5-404B-8791-1266CACE7166}" srcOrd="1" destOrd="0" presId="urn:microsoft.com/office/officeart/2008/layout/LinedList"/>
    <dgm:cxn modelId="{B6BB94A3-1F6F-4A92-8AF6-EFC2E01C9009}" type="presParOf" srcId="{1FE27AB7-6EA5-404B-8791-1266CACE7166}" destId="{5B1F552F-BB3E-4CCF-A96A-53AD1257E6B0}" srcOrd="0" destOrd="0" presId="urn:microsoft.com/office/officeart/2008/layout/LinedList"/>
    <dgm:cxn modelId="{BFC6DF2D-DF74-4A91-B9B1-66974F85D623}" type="presParOf" srcId="{1FE27AB7-6EA5-404B-8791-1266CACE7166}" destId="{81678DC8-C0CA-4723-897C-1229BC20FCFA}" srcOrd="1" destOrd="0" presId="urn:microsoft.com/office/officeart/2008/layout/LinedList"/>
    <dgm:cxn modelId="{D41C22C9-2F56-4A5A-850E-9F8F08E102EF}" type="presParOf" srcId="{2012C785-5584-4B29-A34F-57B020C71334}" destId="{7472954C-657B-4DC2-85C5-4AEC8EF8B417}" srcOrd="2" destOrd="0" presId="urn:microsoft.com/office/officeart/2008/layout/LinedList"/>
    <dgm:cxn modelId="{1BC3D039-6212-4DF6-8E94-6977B52C748C}" type="presParOf" srcId="{2012C785-5584-4B29-A34F-57B020C71334}" destId="{ADA9D125-0047-45C7-80A6-3783862E015B}" srcOrd="3" destOrd="0" presId="urn:microsoft.com/office/officeart/2008/layout/LinedList"/>
    <dgm:cxn modelId="{AC838217-7200-4BBB-9C31-255592A6A444}" type="presParOf" srcId="{ADA9D125-0047-45C7-80A6-3783862E015B}" destId="{BEC6CFFC-0C8A-40C3-A1AF-B8FDA9DE6C02}" srcOrd="0" destOrd="0" presId="urn:microsoft.com/office/officeart/2008/layout/LinedList"/>
    <dgm:cxn modelId="{D26505B8-D3FB-45D8-8B53-A9DBCEC82D50}" type="presParOf" srcId="{ADA9D125-0047-45C7-80A6-3783862E015B}" destId="{370DAF9E-05C7-4125-BCDC-1BA46178A6D6}" srcOrd="1" destOrd="0" presId="urn:microsoft.com/office/officeart/2008/layout/LinedList"/>
    <dgm:cxn modelId="{3C9F0704-0E3E-48B9-ABD1-7C01F7539090}" type="presParOf" srcId="{2012C785-5584-4B29-A34F-57B020C71334}" destId="{DF006377-57AD-4E22-A308-635F7D5FA819}" srcOrd="4" destOrd="0" presId="urn:microsoft.com/office/officeart/2008/layout/LinedList"/>
    <dgm:cxn modelId="{BF5CF85B-D1D2-4519-ACB7-69FFEE63386D}" type="presParOf" srcId="{2012C785-5584-4B29-A34F-57B020C71334}" destId="{F316E511-41E8-4661-8316-8C0557994229}" srcOrd="5" destOrd="0" presId="urn:microsoft.com/office/officeart/2008/layout/LinedList"/>
    <dgm:cxn modelId="{EEE291A3-CFBB-46EB-B984-F18D3AE06360}" type="presParOf" srcId="{F316E511-41E8-4661-8316-8C0557994229}" destId="{22E3EB06-B8D0-4376-9BA7-1E143594DBD9}" srcOrd="0" destOrd="0" presId="urn:microsoft.com/office/officeart/2008/layout/LinedList"/>
    <dgm:cxn modelId="{0A0E6CCD-7AD6-49EF-8E14-0EEE16E9D5D6}" type="presParOf" srcId="{F316E511-41E8-4661-8316-8C0557994229}" destId="{C1D4C333-39AC-42D7-ABE3-09955F12AE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8B20E7AF-657E-4EDE-8D37-92FC36265D2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D443697-1247-417D-9785-7763FB715A58}">
      <dgm:prSet/>
      <dgm:spPr/>
      <dgm:t>
        <a:bodyPr/>
        <a:lstStyle/>
        <a:p>
          <a:r>
            <a:rPr lang="en-US"/>
            <a:t>When a cases raises multiple issues, it is always to know what the Court will do</a:t>
          </a:r>
        </a:p>
      </dgm:t>
    </dgm:pt>
    <dgm:pt modelId="{05047E53-1892-46B7-84F5-629019047421}" type="parTrans" cxnId="{6C2E2D67-7DA6-4973-ADA9-9B1638D2B588}">
      <dgm:prSet/>
      <dgm:spPr/>
      <dgm:t>
        <a:bodyPr/>
        <a:lstStyle/>
        <a:p>
          <a:endParaRPr lang="en-US"/>
        </a:p>
      </dgm:t>
    </dgm:pt>
    <dgm:pt modelId="{69E7344A-B526-4493-9227-BBC98AD2AB3A}" type="sibTrans" cxnId="{6C2E2D67-7DA6-4973-ADA9-9B1638D2B588}">
      <dgm:prSet/>
      <dgm:spPr/>
      <dgm:t>
        <a:bodyPr/>
        <a:lstStyle/>
        <a:p>
          <a:endParaRPr lang="en-US"/>
        </a:p>
      </dgm:t>
    </dgm:pt>
    <dgm:pt modelId="{4A065FE2-3A77-4F7B-BFB4-169230F1B36D}">
      <dgm:prSet/>
      <dgm:spPr/>
      <dgm:t>
        <a:bodyPr/>
        <a:lstStyle/>
        <a:p>
          <a:r>
            <a:rPr lang="en-US"/>
            <a:t>Justices on the right and left seemed skeptical the Court has jurisdiction to hear this case </a:t>
          </a:r>
        </a:p>
      </dgm:t>
    </dgm:pt>
    <dgm:pt modelId="{0898BA71-7BF7-4623-BDE9-4D8676AE4AB1}" type="parTrans" cxnId="{51B9C653-B890-44E2-8618-3447585DE7D4}">
      <dgm:prSet/>
      <dgm:spPr/>
      <dgm:t>
        <a:bodyPr/>
        <a:lstStyle/>
        <a:p>
          <a:endParaRPr lang="en-US"/>
        </a:p>
      </dgm:t>
    </dgm:pt>
    <dgm:pt modelId="{20A02C6D-8534-421A-8A59-7BF9B8B0FEC6}" type="sibTrans" cxnId="{51B9C653-B890-44E2-8618-3447585DE7D4}">
      <dgm:prSet/>
      <dgm:spPr/>
      <dgm:t>
        <a:bodyPr/>
        <a:lstStyle/>
        <a:p>
          <a:endParaRPr lang="en-US"/>
        </a:p>
      </dgm:t>
    </dgm:pt>
    <dgm:pt modelId="{C368F86E-A9BF-4005-A87B-62F7AF556192}">
      <dgm:prSet/>
      <dgm:spPr/>
      <dgm:t>
        <a:bodyPr/>
        <a:lstStyle/>
        <a:p>
          <a:r>
            <a:rPr lang="en-US"/>
            <a:t>No one seemed particularly interested in the non-delegation doctrine </a:t>
          </a:r>
        </a:p>
      </dgm:t>
    </dgm:pt>
    <dgm:pt modelId="{3072F47D-40E5-4D26-A4B5-55159CD88246}" type="parTrans" cxnId="{CB2486D0-9658-4139-A095-D60C60F31509}">
      <dgm:prSet/>
      <dgm:spPr/>
      <dgm:t>
        <a:bodyPr/>
        <a:lstStyle/>
        <a:p>
          <a:endParaRPr lang="en-US"/>
        </a:p>
      </dgm:t>
    </dgm:pt>
    <dgm:pt modelId="{7D3096E2-819A-4D37-B7E0-8AE759DA12EB}" type="sibTrans" cxnId="{CB2486D0-9658-4139-A095-D60C60F31509}">
      <dgm:prSet/>
      <dgm:spPr/>
      <dgm:t>
        <a:bodyPr/>
        <a:lstStyle/>
        <a:p>
          <a:endParaRPr lang="en-US"/>
        </a:p>
      </dgm:t>
    </dgm:pt>
    <dgm:pt modelId="{92A22F26-7B14-483B-AE78-EDF3191D143F}" type="pres">
      <dgm:prSet presAssocID="{8B20E7AF-657E-4EDE-8D37-92FC36265D2E}" presName="linear" presStyleCnt="0">
        <dgm:presLayoutVars>
          <dgm:animLvl val="lvl"/>
          <dgm:resizeHandles val="exact"/>
        </dgm:presLayoutVars>
      </dgm:prSet>
      <dgm:spPr/>
    </dgm:pt>
    <dgm:pt modelId="{007D36DC-F281-43D8-A21D-C417F9EC94A1}" type="pres">
      <dgm:prSet presAssocID="{7D443697-1247-417D-9785-7763FB715A58}" presName="parentText" presStyleLbl="node1" presStyleIdx="0" presStyleCnt="3">
        <dgm:presLayoutVars>
          <dgm:chMax val="0"/>
          <dgm:bulletEnabled val="1"/>
        </dgm:presLayoutVars>
      </dgm:prSet>
      <dgm:spPr/>
    </dgm:pt>
    <dgm:pt modelId="{56661979-C142-4A7C-8216-203AAE318F0B}" type="pres">
      <dgm:prSet presAssocID="{69E7344A-B526-4493-9227-BBC98AD2AB3A}" presName="spacer" presStyleCnt="0"/>
      <dgm:spPr/>
    </dgm:pt>
    <dgm:pt modelId="{2B27032C-82BD-40D6-A6E7-577EE84AB41D}" type="pres">
      <dgm:prSet presAssocID="{4A065FE2-3A77-4F7B-BFB4-169230F1B36D}" presName="parentText" presStyleLbl="node1" presStyleIdx="1" presStyleCnt="3">
        <dgm:presLayoutVars>
          <dgm:chMax val="0"/>
          <dgm:bulletEnabled val="1"/>
        </dgm:presLayoutVars>
      </dgm:prSet>
      <dgm:spPr/>
    </dgm:pt>
    <dgm:pt modelId="{B8912169-4605-4109-8D57-ADB74A764AB9}" type="pres">
      <dgm:prSet presAssocID="{20A02C6D-8534-421A-8A59-7BF9B8B0FEC6}" presName="spacer" presStyleCnt="0"/>
      <dgm:spPr/>
    </dgm:pt>
    <dgm:pt modelId="{D5E85F9D-AF06-4A70-AA72-2102FB748CBB}" type="pres">
      <dgm:prSet presAssocID="{C368F86E-A9BF-4005-A87B-62F7AF556192}" presName="parentText" presStyleLbl="node1" presStyleIdx="2" presStyleCnt="3">
        <dgm:presLayoutVars>
          <dgm:chMax val="0"/>
          <dgm:bulletEnabled val="1"/>
        </dgm:presLayoutVars>
      </dgm:prSet>
      <dgm:spPr/>
    </dgm:pt>
  </dgm:ptLst>
  <dgm:cxnLst>
    <dgm:cxn modelId="{72BEE215-58FA-43DC-822D-CEDB05A5C09F}" type="presOf" srcId="{7D443697-1247-417D-9785-7763FB715A58}" destId="{007D36DC-F281-43D8-A21D-C417F9EC94A1}" srcOrd="0" destOrd="0" presId="urn:microsoft.com/office/officeart/2005/8/layout/vList2"/>
    <dgm:cxn modelId="{EBE75A64-27D1-4FD6-A7D1-A57315737264}" type="presOf" srcId="{8B20E7AF-657E-4EDE-8D37-92FC36265D2E}" destId="{92A22F26-7B14-483B-AE78-EDF3191D143F}" srcOrd="0" destOrd="0" presId="urn:microsoft.com/office/officeart/2005/8/layout/vList2"/>
    <dgm:cxn modelId="{6C2E2D67-7DA6-4973-ADA9-9B1638D2B588}" srcId="{8B20E7AF-657E-4EDE-8D37-92FC36265D2E}" destId="{7D443697-1247-417D-9785-7763FB715A58}" srcOrd="0" destOrd="0" parTransId="{05047E53-1892-46B7-84F5-629019047421}" sibTransId="{69E7344A-B526-4493-9227-BBC98AD2AB3A}"/>
    <dgm:cxn modelId="{28E4E071-EFD4-436F-A1F3-B051A8F2F97E}" type="presOf" srcId="{C368F86E-A9BF-4005-A87B-62F7AF556192}" destId="{D5E85F9D-AF06-4A70-AA72-2102FB748CBB}" srcOrd="0" destOrd="0" presId="urn:microsoft.com/office/officeart/2005/8/layout/vList2"/>
    <dgm:cxn modelId="{51B9C653-B890-44E2-8618-3447585DE7D4}" srcId="{8B20E7AF-657E-4EDE-8D37-92FC36265D2E}" destId="{4A065FE2-3A77-4F7B-BFB4-169230F1B36D}" srcOrd="1" destOrd="0" parTransId="{0898BA71-7BF7-4623-BDE9-4D8676AE4AB1}" sibTransId="{20A02C6D-8534-421A-8A59-7BF9B8B0FEC6}"/>
    <dgm:cxn modelId="{DB3C32B7-B720-499D-9489-0AE76281E18F}" type="presOf" srcId="{4A065FE2-3A77-4F7B-BFB4-169230F1B36D}" destId="{2B27032C-82BD-40D6-A6E7-577EE84AB41D}" srcOrd="0" destOrd="0" presId="urn:microsoft.com/office/officeart/2005/8/layout/vList2"/>
    <dgm:cxn modelId="{CB2486D0-9658-4139-A095-D60C60F31509}" srcId="{8B20E7AF-657E-4EDE-8D37-92FC36265D2E}" destId="{C368F86E-A9BF-4005-A87B-62F7AF556192}" srcOrd="2" destOrd="0" parTransId="{3072F47D-40E5-4D26-A4B5-55159CD88246}" sibTransId="{7D3096E2-819A-4D37-B7E0-8AE759DA12EB}"/>
    <dgm:cxn modelId="{9A8323EC-6325-4FF9-AE9A-67255AEB4FD9}" type="presParOf" srcId="{92A22F26-7B14-483B-AE78-EDF3191D143F}" destId="{007D36DC-F281-43D8-A21D-C417F9EC94A1}" srcOrd="0" destOrd="0" presId="urn:microsoft.com/office/officeart/2005/8/layout/vList2"/>
    <dgm:cxn modelId="{CF628476-25AF-4CFD-8ED9-2678CFC070EB}" type="presParOf" srcId="{92A22F26-7B14-483B-AE78-EDF3191D143F}" destId="{56661979-C142-4A7C-8216-203AAE318F0B}" srcOrd="1" destOrd="0" presId="urn:microsoft.com/office/officeart/2005/8/layout/vList2"/>
    <dgm:cxn modelId="{DD8722D1-DD87-4106-B89F-EA4234B5C725}" type="presParOf" srcId="{92A22F26-7B14-483B-AE78-EDF3191D143F}" destId="{2B27032C-82BD-40D6-A6E7-577EE84AB41D}" srcOrd="2" destOrd="0" presId="urn:microsoft.com/office/officeart/2005/8/layout/vList2"/>
    <dgm:cxn modelId="{9C5A7515-25B8-4C88-8956-010B34A0A05F}" type="presParOf" srcId="{92A22F26-7B14-483B-AE78-EDF3191D143F}" destId="{B8912169-4605-4109-8D57-ADB74A764AB9}" srcOrd="3" destOrd="0" presId="urn:microsoft.com/office/officeart/2005/8/layout/vList2"/>
    <dgm:cxn modelId="{7D542E5B-4CF0-4377-BA5B-0854A4B48A8F}" type="presParOf" srcId="{92A22F26-7B14-483B-AE78-EDF3191D143F}" destId="{D5E85F9D-AF06-4A70-AA72-2102FB748CB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D5E875-E324-4D71-8932-9F6670C5267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5B82D86-5871-4686-9A6E-93157458207A}">
      <dgm:prSet/>
      <dgm:spPr/>
      <dgm:t>
        <a:bodyPr/>
        <a:lstStyle/>
        <a:p>
          <a:r>
            <a:rPr lang="en-US" dirty="0">
              <a:latin typeface="Calibri" panose="020F0502020204030204" pitchFamily="34" charset="0"/>
              <a:cs typeface="Calibri" panose="020F0502020204030204" pitchFamily="34" charset="0"/>
            </a:rPr>
            <a:t>No big surprises </a:t>
          </a:r>
        </a:p>
      </dgm:t>
    </dgm:pt>
    <dgm:pt modelId="{8B2360FD-A105-4E5D-9686-12B8655ACE04}" type="parTrans" cxnId="{F9BCC848-FB05-4D44-8C3A-874635A5BDB4}">
      <dgm:prSet/>
      <dgm:spPr/>
      <dgm:t>
        <a:bodyPr/>
        <a:lstStyle/>
        <a:p>
          <a:endParaRPr lang="en-US"/>
        </a:p>
      </dgm:t>
    </dgm:pt>
    <dgm:pt modelId="{29F42D17-E7CD-4732-A098-DAF8BE3BAF5F}" type="sibTrans" cxnId="{F9BCC848-FB05-4D44-8C3A-874635A5BDB4}">
      <dgm:prSet/>
      <dgm:spPr/>
      <dgm:t>
        <a:bodyPr/>
        <a:lstStyle/>
        <a:p>
          <a:endParaRPr lang="en-US"/>
        </a:p>
      </dgm:t>
    </dgm:pt>
    <dgm:pt modelId="{4C67070A-A478-4365-8684-6FD36CDA22B1}">
      <dgm:prSet/>
      <dgm:spPr/>
      <dgm:t>
        <a:bodyPr/>
        <a:lstStyle/>
        <a:p>
          <a:r>
            <a:rPr lang="en-US" dirty="0">
              <a:latin typeface="Calibri" panose="020F0502020204030204" pitchFamily="34" charset="0"/>
              <a:cs typeface="Calibri" panose="020F0502020204030204" pitchFamily="34" charset="0"/>
            </a:rPr>
            <a:t>Barrett hard to read; Gorsuch was remote and didn’t ask many questions </a:t>
          </a:r>
        </a:p>
      </dgm:t>
    </dgm:pt>
    <dgm:pt modelId="{C6BA552A-8F21-416D-8F6C-A08867493B53}" type="parTrans" cxnId="{3EEDB39B-0CAE-4A02-8174-2E8498F79798}">
      <dgm:prSet/>
      <dgm:spPr/>
      <dgm:t>
        <a:bodyPr/>
        <a:lstStyle/>
        <a:p>
          <a:endParaRPr lang="en-US"/>
        </a:p>
      </dgm:t>
    </dgm:pt>
    <dgm:pt modelId="{9A1B3F05-9409-48BE-A282-D79F61BAAAF2}" type="sibTrans" cxnId="{3EEDB39B-0CAE-4A02-8174-2E8498F79798}">
      <dgm:prSet/>
      <dgm:spPr/>
      <dgm:t>
        <a:bodyPr/>
        <a:lstStyle/>
        <a:p>
          <a:endParaRPr lang="en-US"/>
        </a:p>
      </dgm:t>
    </dgm:pt>
    <dgm:pt modelId="{759B5721-8D61-4CF5-8AA6-D7070F791FE6}">
      <dgm:prSet/>
      <dgm:spPr/>
      <dgm:t>
        <a:bodyPr/>
        <a:lstStyle/>
        <a:p>
          <a:r>
            <a:rPr lang="en-US" dirty="0">
              <a:latin typeface="Calibri" panose="020F0502020204030204" pitchFamily="34" charset="0"/>
              <a:cs typeface="Calibri" panose="020F0502020204030204" pitchFamily="34" charset="0"/>
            </a:rPr>
            <a:t>Conservatives don’t like discretion</a:t>
          </a:r>
        </a:p>
      </dgm:t>
    </dgm:pt>
    <dgm:pt modelId="{205D811A-BC49-46E4-8E65-0BD1363A8805}" type="parTrans" cxnId="{6F43A4FB-D79D-4CD9-91BE-63BE593F8F77}">
      <dgm:prSet/>
      <dgm:spPr/>
      <dgm:t>
        <a:bodyPr/>
        <a:lstStyle/>
        <a:p>
          <a:endParaRPr lang="en-US"/>
        </a:p>
      </dgm:t>
    </dgm:pt>
    <dgm:pt modelId="{662EFD39-8206-4BF2-B071-0EAC98D62A3E}" type="sibTrans" cxnId="{6F43A4FB-D79D-4CD9-91BE-63BE593F8F77}">
      <dgm:prSet/>
      <dgm:spPr/>
      <dgm:t>
        <a:bodyPr/>
        <a:lstStyle/>
        <a:p>
          <a:endParaRPr lang="en-US"/>
        </a:p>
      </dgm:t>
    </dgm:pt>
    <dgm:pt modelId="{3D651BFC-BE36-41D2-A4B8-146556392263}">
      <dgm:prSet/>
      <dgm:spPr/>
      <dgm:t>
        <a:bodyPr/>
        <a:lstStyle/>
        <a:p>
          <a:r>
            <a:rPr lang="en-US" dirty="0">
              <a:latin typeface="Calibri" panose="020F0502020204030204" pitchFamily="34" charset="0"/>
              <a:cs typeface="Calibri" panose="020F0502020204030204" pitchFamily="34" charset="0"/>
            </a:rPr>
            <a:t>Other rights don’t depend on discretion 	 </a:t>
          </a:r>
        </a:p>
      </dgm:t>
    </dgm:pt>
    <dgm:pt modelId="{D79E1362-3928-4B13-BAD9-75721C407DC8}" type="parTrans" cxnId="{5855819C-1273-4D01-A4CB-9A367052FA13}">
      <dgm:prSet/>
      <dgm:spPr/>
      <dgm:t>
        <a:bodyPr/>
        <a:lstStyle/>
        <a:p>
          <a:endParaRPr lang="en-US"/>
        </a:p>
      </dgm:t>
    </dgm:pt>
    <dgm:pt modelId="{6B7E77F5-A143-4D8B-9A59-438FB233B949}" type="sibTrans" cxnId="{5855819C-1273-4D01-A4CB-9A367052FA13}">
      <dgm:prSet/>
      <dgm:spPr/>
      <dgm:t>
        <a:bodyPr/>
        <a:lstStyle/>
        <a:p>
          <a:endParaRPr lang="en-US"/>
        </a:p>
      </dgm:t>
    </dgm:pt>
    <dgm:pt modelId="{3ECDAB62-A9AB-4843-937E-893FF4484858}">
      <dgm:prSet/>
      <dgm:spPr/>
      <dgm:t>
        <a:bodyPr/>
        <a:lstStyle/>
        <a:p>
          <a:r>
            <a:rPr lang="en-US" dirty="0">
              <a:latin typeface="Calibri" panose="020F0502020204030204" pitchFamily="34" charset="0"/>
              <a:cs typeface="Calibri" panose="020F0502020204030204" pitchFamily="34" charset="0"/>
            </a:rPr>
            <a:t>Should guns be more allowed in urban areas </a:t>
          </a:r>
        </a:p>
      </dgm:t>
    </dgm:pt>
    <dgm:pt modelId="{C3A49EA5-C414-4012-9DF5-CDF5E45A3D52}" type="parTrans" cxnId="{8579320B-28CA-4DBE-BCB8-F61BDBA7FF1B}">
      <dgm:prSet/>
      <dgm:spPr/>
      <dgm:t>
        <a:bodyPr/>
        <a:lstStyle/>
        <a:p>
          <a:endParaRPr lang="en-US"/>
        </a:p>
      </dgm:t>
    </dgm:pt>
    <dgm:pt modelId="{93314796-076B-402F-BF7C-F2CD91DAF5D8}" type="sibTrans" cxnId="{8579320B-28CA-4DBE-BCB8-F61BDBA7FF1B}">
      <dgm:prSet/>
      <dgm:spPr/>
      <dgm:t>
        <a:bodyPr/>
        <a:lstStyle/>
        <a:p>
          <a:endParaRPr lang="en-US"/>
        </a:p>
      </dgm:t>
    </dgm:pt>
    <dgm:pt modelId="{137971B5-01CC-4539-85D4-82E4DA801876}">
      <dgm:prSet/>
      <dgm:spPr/>
      <dgm:t>
        <a:bodyPr/>
        <a:lstStyle/>
        <a:p>
          <a:r>
            <a:rPr lang="en-US" dirty="0">
              <a:latin typeface="Calibri" panose="020F0502020204030204" pitchFamily="34" charset="0"/>
              <a:cs typeface="Calibri" panose="020F0502020204030204" pitchFamily="34" charset="0"/>
            </a:rPr>
            <a:t>Is there more gun violence in big cities in “shall issue” jurisdictions </a:t>
          </a:r>
        </a:p>
      </dgm:t>
    </dgm:pt>
    <dgm:pt modelId="{0399D069-C942-48BD-9790-6CD669EFED66}" type="parTrans" cxnId="{F8260BAF-5619-4ABB-883D-AAAB8301E60C}">
      <dgm:prSet/>
      <dgm:spPr/>
      <dgm:t>
        <a:bodyPr/>
        <a:lstStyle/>
        <a:p>
          <a:endParaRPr lang="en-US"/>
        </a:p>
      </dgm:t>
    </dgm:pt>
    <dgm:pt modelId="{F87ED882-C279-4583-89FA-063CF318B27E}" type="sibTrans" cxnId="{F8260BAF-5619-4ABB-883D-AAAB8301E60C}">
      <dgm:prSet/>
      <dgm:spPr/>
      <dgm:t>
        <a:bodyPr/>
        <a:lstStyle/>
        <a:p>
          <a:endParaRPr lang="en-US"/>
        </a:p>
      </dgm:t>
    </dgm:pt>
    <dgm:pt modelId="{1273B313-B75A-4222-915F-E6559B049BA1}">
      <dgm:prSet/>
      <dgm:spPr/>
      <dgm:t>
        <a:bodyPr/>
        <a:lstStyle/>
        <a:p>
          <a:r>
            <a:rPr lang="en-US" dirty="0">
              <a:latin typeface="Calibri" panose="020F0502020204030204" pitchFamily="34" charset="0"/>
              <a:cs typeface="Calibri" panose="020F0502020204030204" pitchFamily="34" charset="0"/>
            </a:rPr>
            <a:t>Yes:  John Donohue, Abhay </a:t>
          </a:r>
          <a:r>
            <a:rPr lang="en-US" dirty="0" err="1">
              <a:latin typeface="Calibri" panose="020F0502020204030204" pitchFamily="34" charset="0"/>
              <a:cs typeface="Calibri" panose="020F0502020204030204" pitchFamily="34" charset="0"/>
            </a:rPr>
            <a:t>Aneja</a:t>
          </a:r>
          <a:r>
            <a:rPr lang="en-US" dirty="0">
              <a:latin typeface="Calibri" panose="020F0502020204030204" pitchFamily="34" charset="0"/>
              <a:cs typeface="Calibri" panose="020F0502020204030204" pitchFamily="34" charset="0"/>
            </a:rPr>
            <a:t> &amp; Kyle D. Weber, Right-to-Carry Laws and Violent Crime: A Comprehensive Assessment Using Panel Data and a State-Level Synthetic Control Analysis, 16 J. Empirical Legal Stud. 198, 200 (2019) (right-to-carry laws increase violent crime 13-15%)</a:t>
          </a:r>
        </a:p>
      </dgm:t>
    </dgm:pt>
    <dgm:pt modelId="{EE48D508-2112-4006-B454-402CB81B14A6}" type="parTrans" cxnId="{35C36732-67A0-4BDC-B52D-4747C3EC4C15}">
      <dgm:prSet/>
      <dgm:spPr/>
      <dgm:t>
        <a:bodyPr/>
        <a:lstStyle/>
        <a:p>
          <a:endParaRPr lang="en-US"/>
        </a:p>
      </dgm:t>
    </dgm:pt>
    <dgm:pt modelId="{F127C9D8-6079-4ABF-8A0E-9704DABE5387}" type="sibTrans" cxnId="{35C36732-67A0-4BDC-B52D-4747C3EC4C15}">
      <dgm:prSet/>
      <dgm:spPr/>
      <dgm:t>
        <a:bodyPr/>
        <a:lstStyle/>
        <a:p>
          <a:endParaRPr lang="en-US"/>
        </a:p>
      </dgm:t>
    </dgm:pt>
    <dgm:pt modelId="{407D657B-08C1-4958-9DB8-193738452092}" type="pres">
      <dgm:prSet presAssocID="{7BD5E875-E324-4D71-8932-9F6670C5267B}" presName="linear" presStyleCnt="0">
        <dgm:presLayoutVars>
          <dgm:animLvl val="lvl"/>
          <dgm:resizeHandles val="exact"/>
        </dgm:presLayoutVars>
      </dgm:prSet>
      <dgm:spPr/>
    </dgm:pt>
    <dgm:pt modelId="{B271FD74-F6A9-4738-901B-0D4DBC00E9B6}" type="pres">
      <dgm:prSet presAssocID="{95B82D86-5871-4686-9A6E-93157458207A}" presName="parentText" presStyleLbl="node1" presStyleIdx="0" presStyleCnt="3">
        <dgm:presLayoutVars>
          <dgm:chMax val="0"/>
          <dgm:bulletEnabled val="1"/>
        </dgm:presLayoutVars>
      </dgm:prSet>
      <dgm:spPr/>
    </dgm:pt>
    <dgm:pt modelId="{D2B5F2AE-2FE0-4841-9434-FBCEF8B99673}" type="pres">
      <dgm:prSet presAssocID="{95B82D86-5871-4686-9A6E-93157458207A}" presName="childText" presStyleLbl="revTx" presStyleIdx="0" presStyleCnt="3">
        <dgm:presLayoutVars>
          <dgm:bulletEnabled val="1"/>
        </dgm:presLayoutVars>
      </dgm:prSet>
      <dgm:spPr/>
    </dgm:pt>
    <dgm:pt modelId="{FB1D8038-5C0B-41A2-B0DD-4CA110E1F946}" type="pres">
      <dgm:prSet presAssocID="{759B5721-8D61-4CF5-8AA6-D7070F791FE6}" presName="parentText" presStyleLbl="node1" presStyleIdx="1" presStyleCnt="3">
        <dgm:presLayoutVars>
          <dgm:chMax val="0"/>
          <dgm:bulletEnabled val="1"/>
        </dgm:presLayoutVars>
      </dgm:prSet>
      <dgm:spPr/>
    </dgm:pt>
    <dgm:pt modelId="{4159C995-3D55-47DA-87E5-F7912CDC1690}" type="pres">
      <dgm:prSet presAssocID="{759B5721-8D61-4CF5-8AA6-D7070F791FE6}" presName="childText" presStyleLbl="revTx" presStyleIdx="1" presStyleCnt="3">
        <dgm:presLayoutVars>
          <dgm:bulletEnabled val="1"/>
        </dgm:presLayoutVars>
      </dgm:prSet>
      <dgm:spPr/>
    </dgm:pt>
    <dgm:pt modelId="{443760DA-3163-48E0-B49F-EC3DF817DCE6}" type="pres">
      <dgm:prSet presAssocID="{137971B5-01CC-4539-85D4-82E4DA801876}" presName="parentText" presStyleLbl="node1" presStyleIdx="2" presStyleCnt="3">
        <dgm:presLayoutVars>
          <dgm:chMax val="0"/>
          <dgm:bulletEnabled val="1"/>
        </dgm:presLayoutVars>
      </dgm:prSet>
      <dgm:spPr/>
    </dgm:pt>
    <dgm:pt modelId="{21CA81FA-7977-41A2-A2A8-315153200BB8}" type="pres">
      <dgm:prSet presAssocID="{137971B5-01CC-4539-85D4-82E4DA801876}" presName="childText" presStyleLbl="revTx" presStyleIdx="2" presStyleCnt="3">
        <dgm:presLayoutVars>
          <dgm:bulletEnabled val="1"/>
        </dgm:presLayoutVars>
      </dgm:prSet>
      <dgm:spPr/>
    </dgm:pt>
  </dgm:ptLst>
  <dgm:cxnLst>
    <dgm:cxn modelId="{DFCC8007-31AF-4F6C-BB12-F2F4A0638357}" type="presOf" srcId="{7BD5E875-E324-4D71-8932-9F6670C5267B}" destId="{407D657B-08C1-4958-9DB8-193738452092}" srcOrd="0" destOrd="0" presId="urn:microsoft.com/office/officeart/2005/8/layout/vList2"/>
    <dgm:cxn modelId="{8579320B-28CA-4DBE-BCB8-F61BDBA7FF1B}" srcId="{759B5721-8D61-4CF5-8AA6-D7070F791FE6}" destId="{3ECDAB62-A9AB-4843-937E-893FF4484858}" srcOrd="1" destOrd="0" parTransId="{C3A49EA5-C414-4012-9DF5-CDF5E45A3D52}" sibTransId="{93314796-076B-402F-BF7C-F2CD91DAF5D8}"/>
    <dgm:cxn modelId="{4F84380F-D3B9-414A-BAEC-CFDDFBEFF79F}" type="presOf" srcId="{4C67070A-A478-4365-8684-6FD36CDA22B1}" destId="{D2B5F2AE-2FE0-4841-9434-FBCEF8B99673}" srcOrd="0" destOrd="0" presId="urn:microsoft.com/office/officeart/2005/8/layout/vList2"/>
    <dgm:cxn modelId="{383B7F16-2C90-4B00-8616-F82C33D25A54}" type="presOf" srcId="{95B82D86-5871-4686-9A6E-93157458207A}" destId="{B271FD74-F6A9-4738-901B-0D4DBC00E9B6}" srcOrd="0" destOrd="0" presId="urn:microsoft.com/office/officeart/2005/8/layout/vList2"/>
    <dgm:cxn modelId="{35C36732-67A0-4BDC-B52D-4747C3EC4C15}" srcId="{137971B5-01CC-4539-85D4-82E4DA801876}" destId="{1273B313-B75A-4222-915F-E6559B049BA1}" srcOrd="0" destOrd="0" parTransId="{EE48D508-2112-4006-B454-402CB81B14A6}" sibTransId="{F127C9D8-6079-4ABF-8A0E-9704DABE5387}"/>
    <dgm:cxn modelId="{D1F60A3D-816D-4BF1-B54E-E7330B866C22}" type="presOf" srcId="{3ECDAB62-A9AB-4843-937E-893FF4484858}" destId="{4159C995-3D55-47DA-87E5-F7912CDC1690}" srcOrd="0" destOrd="1" presId="urn:microsoft.com/office/officeart/2005/8/layout/vList2"/>
    <dgm:cxn modelId="{F9BCC848-FB05-4D44-8C3A-874635A5BDB4}" srcId="{7BD5E875-E324-4D71-8932-9F6670C5267B}" destId="{95B82D86-5871-4686-9A6E-93157458207A}" srcOrd="0" destOrd="0" parTransId="{8B2360FD-A105-4E5D-9686-12B8655ACE04}" sibTransId="{29F42D17-E7CD-4732-A098-DAF8BE3BAF5F}"/>
    <dgm:cxn modelId="{82362C7B-5269-4744-9AF7-18A5867B2E92}" type="presOf" srcId="{137971B5-01CC-4539-85D4-82E4DA801876}" destId="{443760DA-3163-48E0-B49F-EC3DF817DCE6}" srcOrd="0" destOrd="0" presId="urn:microsoft.com/office/officeart/2005/8/layout/vList2"/>
    <dgm:cxn modelId="{CEF6789A-F43C-4B0E-AB29-94ECD6757B25}" type="presOf" srcId="{1273B313-B75A-4222-915F-E6559B049BA1}" destId="{21CA81FA-7977-41A2-A2A8-315153200BB8}" srcOrd="0" destOrd="0" presId="urn:microsoft.com/office/officeart/2005/8/layout/vList2"/>
    <dgm:cxn modelId="{3EEDB39B-0CAE-4A02-8174-2E8498F79798}" srcId="{95B82D86-5871-4686-9A6E-93157458207A}" destId="{4C67070A-A478-4365-8684-6FD36CDA22B1}" srcOrd="0" destOrd="0" parTransId="{C6BA552A-8F21-416D-8F6C-A08867493B53}" sibTransId="{9A1B3F05-9409-48BE-A282-D79F61BAAAF2}"/>
    <dgm:cxn modelId="{5855819C-1273-4D01-A4CB-9A367052FA13}" srcId="{759B5721-8D61-4CF5-8AA6-D7070F791FE6}" destId="{3D651BFC-BE36-41D2-A4B8-146556392263}" srcOrd="0" destOrd="0" parTransId="{D79E1362-3928-4B13-BAD9-75721C407DC8}" sibTransId="{6B7E77F5-A143-4D8B-9A59-438FB233B949}"/>
    <dgm:cxn modelId="{F8260BAF-5619-4ABB-883D-AAAB8301E60C}" srcId="{7BD5E875-E324-4D71-8932-9F6670C5267B}" destId="{137971B5-01CC-4539-85D4-82E4DA801876}" srcOrd="2" destOrd="0" parTransId="{0399D069-C942-48BD-9790-6CD669EFED66}" sibTransId="{F87ED882-C279-4583-89FA-063CF318B27E}"/>
    <dgm:cxn modelId="{D0FFDBD2-4B64-4346-A9C0-12250E6CE8AF}" type="presOf" srcId="{759B5721-8D61-4CF5-8AA6-D7070F791FE6}" destId="{FB1D8038-5C0B-41A2-B0DD-4CA110E1F946}" srcOrd="0" destOrd="0" presId="urn:microsoft.com/office/officeart/2005/8/layout/vList2"/>
    <dgm:cxn modelId="{AD5680DD-6A1A-428B-8BFC-AABF1F17EE3C}" type="presOf" srcId="{3D651BFC-BE36-41D2-A4B8-146556392263}" destId="{4159C995-3D55-47DA-87E5-F7912CDC1690}" srcOrd="0" destOrd="0" presId="urn:microsoft.com/office/officeart/2005/8/layout/vList2"/>
    <dgm:cxn modelId="{6F43A4FB-D79D-4CD9-91BE-63BE593F8F77}" srcId="{7BD5E875-E324-4D71-8932-9F6670C5267B}" destId="{759B5721-8D61-4CF5-8AA6-D7070F791FE6}" srcOrd="1" destOrd="0" parTransId="{205D811A-BC49-46E4-8E65-0BD1363A8805}" sibTransId="{662EFD39-8206-4BF2-B071-0EAC98D62A3E}"/>
    <dgm:cxn modelId="{7211F72C-2E55-45F0-B99A-E849519052C8}" type="presParOf" srcId="{407D657B-08C1-4958-9DB8-193738452092}" destId="{B271FD74-F6A9-4738-901B-0D4DBC00E9B6}" srcOrd="0" destOrd="0" presId="urn:microsoft.com/office/officeart/2005/8/layout/vList2"/>
    <dgm:cxn modelId="{5C896A48-AA22-4D2A-A3BE-43924A91CF3E}" type="presParOf" srcId="{407D657B-08C1-4958-9DB8-193738452092}" destId="{D2B5F2AE-2FE0-4841-9434-FBCEF8B99673}" srcOrd="1" destOrd="0" presId="urn:microsoft.com/office/officeart/2005/8/layout/vList2"/>
    <dgm:cxn modelId="{7CAA0B67-4163-4BC3-9B3D-9EE3EEEA9184}" type="presParOf" srcId="{407D657B-08C1-4958-9DB8-193738452092}" destId="{FB1D8038-5C0B-41A2-B0DD-4CA110E1F946}" srcOrd="2" destOrd="0" presId="urn:microsoft.com/office/officeart/2005/8/layout/vList2"/>
    <dgm:cxn modelId="{44FD7203-ED5B-4580-995D-5CDCD09E4B46}" type="presParOf" srcId="{407D657B-08C1-4958-9DB8-193738452092}" destId="{4159C995-3D55-47DA-87E5-F7912CDC1690}" srcOrd="3" destOrd="0" presId="urn:microsoft.com/office/officeart/2005/8/layout/vList2"/>
    <dgm:cxn modelId="{C7F66DE5-BB05-4A7F-8D44-D9DC7CBE8323}" type="presParOf" srcId="{407D657B-08C1-4958-9DB8-193738452092}" destId="{443760DA-3163-48E0-B49F-EC3DF817DCE6}" srcOrd="4" destOrd="0" presId="urn:microsoft.com/office/officeart/2005/8/layout/vList2"/>
    <dgm:cxn modelId="{FEAC88F6-CB8F-4F81-A202-417EFA264B88}" type="presParOf" srcId="{407D657B-08C1-4958-9DB8-193738452092}" destId="{21CA81FA-7977-41A2-A2A8-315153200BB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86B76C9B-339A-451F-87A4-C021748914D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606BA06-869B-4BEA-A2B3-A9062E5B48E1}">
      <dgm:prSet/>
      <dgm:spPr/>
      <dgm:t>
        <a:bodyPr/>
        <a:lstStyle/>
        <a:p>
          <a:r>
            <a:rPr lang="en-US"/>
            <a:t>Vaccine mandate for large employers; 6-3 loss Biden administration</a:t>
          </a:r>
        </a:p>
      </dgm:t>
    </dgm:pt>
    <dgm:pt modelId="{FF7CF107-536A-4E1C-952A-B5EFAD906B0F}" type="parTrans" cxnId="{FBFE636D-8EBF-4A03-BE60-D70CEDE38710}">
      <dgm:prSet/>
      <dgm:spPr/>
      <dgm:t>
        <a:bodyPr/>
        <a:lstStyle/>
        <a:p>
          <a:endParaRPr lang="en-US"/>
        </a:p>
      </dgm:t>
    </dgm:pt>
    <dgm:pt modelId="{7AB92EE8-FD51-426B-BD01-1C8F0DFE0B90}" type="sibTrans" cxnId="{FBFE636D-8EBF-4A03-BE60-D70CEDE38710}">
      <dgm:prSet/>
      <dgm:spPr/>
      <dgm:t>
        <a:bodyPr/>
        <a:lstStyle/>
        <a:p>
          <a:endParaRPr lang="en-US"/>
        </a:p>
      </dgm:t>
    </dgm:pt>
    <dgm:pt modelId="{91D27975-E922-4D92-9C54-C4E7ACF1119B}">
      <dgm:prSet/>
      <dgm:spPr/>
      <dgm:t>
        <a:bodyPr/>
        <a:lstStyle/>
        <a:p>
          <a:r>
            <a:rPr lang="en-US"/>
            <a:t>Majority focuses on statutory language </a:t>
          </a:r>
        </a:p>
      </dgm:t>
    </dgm:pt>
    <dgm:pt modelId="{1C5A7D74-C01C-400A-B42E-F31F81F3B646}" type="parTrans" cxnId="{9B3DC2B7-F661-40B1-8BAD-CCAD1E8C46F0}">
      <dgm:prSet/>
      <dgm:spPr/>
      <dgm:t>
        <a:bodyPr/>
        <a:lstStyle/>
        <a:p>
          <a:endParaRPr lang="en-US"/>
        </a:p>
      </dgm:t>
    </dgm:pt>
    <dgm:pt modelId="{230E88D1-67A7-4C79-BF46-FB76EA2B99F6}" type="sibTrans" cxnId="{9B3DC2B7-F661-40B1-8BAD-CCAD1E8C46F0}">
      <dgm:prSet/>
      <dgm:spPr/>
      <dgm:t>
        <a:bodyPr/>
        <a:lstStyle/>
        <a:p>
          <a:endParaRPr lang="en-US"/>
        </a:p>
      </dgm:t>
    </dgm:pt>
    <dgm:pt modelId="{0BE77C4F-98E3-4096-9D68-1FF08B222134}">
      <dgm:prSet/>
      <dgm:spPr/>
      <dgm:t>
        <a:bodyPr/>
        <a:lstStyle/>
        <a:p>
          <a:r>
            <a:rPr lang="en-US"/>
            <a:t>OSHA Act allows for federal </a:t>
          </a:r>
          <a:r>
            <a:rPr lang="en-US" i="1"/>
            <a:t>workplace</a:t>
          </a:r>
          <a:r>
            <a:rPr lang="en-US"/>
            <a:t> regulation; COVID affects much more that the workplace </a:t>
          </a:r>
        </a:p>
      </dgm:t>
    </dgm:pt>
    <dgm:pt modelId="{881508FD-8359-4ED1-B4AE-86D280AA80E6}" type="parTrans" cxnId="{1159B667-14DE-438A-8FC3-BA7277124540}">
      <dgm:prSet/>
      <dgm:spPr/>
      <dgm:t>
        <a:bodyPr/>
        <a:lstStyle/>
        <a:p>
          <a:endParaRPr lang="en-US"/>
        </a:p>
      </dgm:t>
    </dgm:pt>
    <dgm:pt modelId="{D3FF3AC3-423A-4773-8635-70CC2E4B60C7}" type="sibTrans" cxnId="{1159B667-14DE-438A-8FC3-BA7277124540}">
      <dgm:prSet/>
      <dgm:spPr/>
      <dgm:t>
        <a:bodyPr/>
        <a:lstStyle/>
        <a:p>
          <a:endParaRPr lang="en-US"/>
        </a:p>
      </dgm:t>
    </dgm:pt>
    <dgm:pt modelId="{1F4868DB-B628-4180-A7D8-925D61EF903F}">
      <dgm:prSet/>
      <dgm:spPr/>
      <dgm:t>
        <a:bodyPr/>
        <a:lstStyle/>
        <a:p>
          <a:r>
            <a:rPr lang="en-US"/>
            <a:t>Concurring Gorsuch, Thomas, Alito focus on major questions</a:t>
          </a:r>
        </a:p>
      </dgm:t>
    </dgm:pt>
    <dgm:pt modelId="{91446BF4-1C22-4DE7-852F-E4A92A79C580}" type="parTrans" cxnId="{570284CC-61F5-49E0-B83E-2041A767DDAC}">
      <dgm:prSet/>
      <dgm:spPr/>
      <dgm:t>
        <a:bodyPr/>
        <a:lstStyle/>
        <a:p>
          <a:endParaRPr lang="en-US"/>
        </a:p>
      </dgm:t>
    </dgm:pt>
    <dgm:pt modelId="{48374C24-C9E9-470A-BD9B-6786678D66B6}" type="sibTrans" cxnId="{570284CC-61F5-49E0-B83E-2041A767DDAC}">
      <dgm:prSet/>
      <dgm:spPr/>
      <dgm:t>
        <a:bodyPr/>
        <a:lstStyle/>
        <a:p>
          <a:endParaRPr lang="en-US"/>
        </a:p>
      </dgm:t>
    </dgm:pt>
    <dgm:pt modelId="{8BCDB5C0-CF9B-416B-9FE1-ADBEA67689AC}">
      <dgm:prSet/>
      <dgm:spPr/>
      <dgm:t>
        <a:bodyPr/>
        <a:lstStyle/>
        <a:p>
          <a:r>
            <a:rPr lang="en-US"/>
            <a:t>”But Congress has chosen not to afford OSHA—or any federal agency—the authority to issue a vaccine mandate. Indeed, a majority of the Senate even voted to </a:t>
          </a:r>
          <a:r>
            <a:rPr lang="en-US" i="1"/>
            <a:t>disapprove</a:t>
          </a:r>
          <a:r>
            <a:rPr lang="en-US"/>
            <a:t> OSHA’s regulation.” </a:t>
          </a:r>
        </a:p>
      </dgm:t>
    </dgm:pt>
    <dgm:pt modelId="{E40FC06C-6569-4C8B-BCBE-92EC4A7E9F18}" type="parTrans" cxnId="{60DA2C0B-190A-4856-8A35-493B6EABC5BE}">
      <dgm:prSet/>
      <dgm:spPr/>
      <dgm:t>
        <a:bodyPr/>
        <a:lstStyle/>
        <a:p>
          <a:endParaRPr lang="en-US"/>
        </a:p>
      </dgm:t>
    </dgm:pt>
    <dgm:pt modelId="{2A23D42C-6821-4801-82C9-DF887D625C77}" type="sibTrans" cxnId="{60DA2C0B-190A-4856-8A35-493B6EABC5BE}">
      <dgm:prSet/>
      <dgm:spPr/>
      <dgm:t>
        <a:bodyPr/>
        <a:lstStyle/>
        <a:p>
          <a:endParaRPr lang="en-US"/>
        </a:p>
      </dgm:t>
    </dgm:pt>
    <dgm:pt modelId="{E3BA9D12-F19C-453B-B694-2E4B45949D5E}" type="pres">
      <dgm:prSet presAssocID="{86B76C9B-339A-451F-87A4-C021748914D9}" presName="linear" presStyleCnt="0">
        <dgm:presLayoutVars>
          <dgm:animLvl val="lvl"/>
          <dgm:resizeHandles val="exact"/>
        </dgm:presLayoutVars>
      </dgm:prSet>
      <dgm:spPr/>
    </dgm:pt>
    <dgm:pt modelId="{81FF7B72-9984-46FF-93A0-5F408D33BCCD}" type="pres">
      <dgm:prSet presAssocID="{4606BA06-869B-4BEA-A2B3-A9062E5B48E1}" presName="parentText" presStyleLbl="node1" presStyleIdx="0" presStyleCnt="3">
        <dgm:presLayoutVars>
          <dgm:chMax val="0"/>
          <dgm:bulletEnabled val="1"/>
        </dgm:presLayoutVars>
      </dgm:prSet>
      <dgm:spPr/>
    </dgm:pt>
    <dgm:pt modelId="{9DB71147-CF53-4184-9859-372A368BECDA}" type="pres">
      <dgm:prSet presAssocID="{7AB92EE8-FD51-426B-BD01-1C8F0DFE0B90}" presName="spacer" presStyleCnt="0"/>
      <dgm:spPr/>
    </dgm:pt>
    <dgm:pt modelId="{C7E23F6F-E895-4765-AA5C-2CD429FE0444}" type="pres">
      <dgm:prSet presAssocID="{91D27975-E922-4D92-9C54-C4E7ACF1119B}" presName="parentText" presStyleLbl="node1" presStyleIdx="1" presStyleCnt="3">
        <dgm:presLayoutVars>
          <dgm:chMax val="0"/>
          <dgm:bulletEnabled val="1"/>
        </dgm:presLayoutVars>
      </dgm:prSet>
      <dgm:spPr/>
    </dgm:pt>
    <dgm:pt modelId="{C429D0A7-CAD0-47C1-A29E-E9F23B6499ED}" type="pres">
      <dgm:prSet presAssocID="{91D27975-E922-4D92-9C54-C4E7ACF1119B}" presName="childText" presStyleLbl="revTx" presStyleIdx="0" presStyleCnt="2">
        <dgm:presLayoutVars>
          <dgm:bulletEnabled val="1"/>
        </dgm:presLayoutVars>
      </dgm:prSet>
      <dgm:spPr/>
    </dgm:pt>
    <dgm:pt modelId="{AC4FA306-0708-4F65-864A-E9269F271DFF}" type="pres">
      <dgm:prSet presAssocID="{1F4868DB-B628-4180-A7D8-925D61EF903F}" presName="parentText" presStyleLbl="node1" presStyleIdx="2" presStyleCnt="3">
        <dgm:presLayoutVars>
          <dgm:chMax val="0"/>
          <dgm:bulletEnabled val="1"/>
        </dgm:presLayoutVars>
      </dgm:prSet>
      <dgm:spPr/>
    </dgm:pt>
    <dgm:pt modelId="{99B0E402-39F8-46CF-A59B-58620607DE53}" type="pres">
      <dgm:prSet presAssocID="{1F4868DB-B628-4180-A7D8-925D61EF903F}" presName="childText" presStyleLbl="revTx" presStyleIdx="1" presStyleCnt="2">
        <dgm:presLayoutVars>
          <dgm:bulletEnabled val="1"/>
        </dgm:presLayoutVars>
      </dgm:prSet>
      <dgm:spPr/>
    </dgm:pt>
  </dgm:ptLst>
  <dgm:cxnLst>
    <dgm:cxn modelId="{60DA2C0B-190A-4856-8A35-493B6EABC5BE}" srcId="{1F4868DB-B628-4180-A7D8-925D61EF903F}" destId="{8BCDB5C0-CF9B-416B-9FE1-ADBEA67689AC}" srcOrd="0" destOrd="0" parTransId="{E40FC06C-6569-4C8B-BCBE-92EC4A7E9F18}" sibTransId="{2A23D42C-6821-4801-82C9-DF887D625C77}"/>
    <dgm:cxn modelId="{6C7E1135-621B-4777-B4CD-A9DADBA57F35}" type="presOf" srcId="{1F4868DB-B628-4180-A7D8-925D61EF903F}" destId="{AC4FA306-0708-4F65-864A-E9269F271DFF}" srcOrd="0" destOrd="0" presId="urn:microsoft.com/office/officeart/2005/8/layout/vList2"/>
    <dgm:cxn modelId="{0BC58B38-FC5F-46F9-98E1-B35314775B97}" type="presOf" srcId="{91D27975-E922-4D92-9C54-C4E7ACF1119B}" destId="{C7E23F6F-E895-4765-AA5C-2CD429FE0444}" srcOrd="0" destOrd="0" presId="urn:microsoft.com/office/officeart/2005/8/layout/vList2"/>
    <dgm:cxn modelId="{1159B667-14DE-438A-8FC3-BA7277124540}" srcId="{91D27975-E922-4D92-9C54-C4E7ACF1119B}" destId="{0BE77C4F-98E3-4096-9D68-1FF08B222134}" srcOrd="0" destOrd="0" parTransId="{881508FD-8359-4ED1-B4AE-86D280AA80E6}" sibTransId="{D3FF3AC3-423A-4773-8635-70CC2E4B60C7}"/>
    <dgm:cxn modelId="{FBFE636D-8EBF-4A03-BE60-D70CEDE38710}" srcId="{86B76C9B-339A-451F-87A4-C021748914D9}" destId="{4606BA06-869B-4BEA-A2B3-A9062E5B48E1}" srcOrd="0" destOrd="0" parTransId="{FF7CF107-536A-4E1C-952A-B5EFAD906B0F}" sibTransId="{7AB92EE8-FD51-426B-BD01-1C8F0DFE0B90}"/>
    <dgm:cxn modelId="{8E523F4E-FDAA-4E7E-ADEB-D54F4FD71829}" type="presOf" srcId="{0BE77C4F-98E3-4096-9D68-1FF08B222134}" destId="{C429D0A7-CAD0-47C1-A29E-E9F23B6499ED}" srcOrd="0" destOrd="0" presId="urn:microsoft.com/office/officeart/2005/8/layout/vList2"/>
    <dgm:cxn modelId="{A6AA9EAD-A872-4EE7-8FDB-96D755EE785A}" type="presOf" srcId="{8BCDB5C0-CF9B-416B-9FE1-ADBEA67689AC}" destId="{99B0E402-39F8-46CF-A59B-58620607DE53}" srcOrd="0" destOrd="0" presId="urn:microsoft.com/office/officeart/2005/8/layout/vList2"/>
    <dgm:cxn modelId="{9B3DC2B7-F661-40B1-8BAD-CCAD1E8C46F0}" srcId="{86B76C9B-339A-451F-87A4-C021748914D9}" destId="{91D27975-E922-4D92-9C54-C4E7ACF1119B}" srcOrd="1" destOrd="0" parTransId="{1C5A7D74-C01C-400A-B42E-F31F81F3B646}" sibTransId="{230E88D1-67A7-4C79-BF46-FB76EA2B99F6}"/>
    <dgm:cxn modelId="{DBCE51C0-51B3-4A6B-986F-F8E6AA02D948}" type="presOf" srcId="{4606BA06-869B-4BEA-A2B3-A9062E5B48E1}" destId="{81FF7B72-9984-46FF-93A0-5F408D33BCCD}" srcOrd="0" destOrd="0" presId="urn:microsoft.com/office/officeart/2005/8/layout/vList2"/>
    <dgm:cxn modelId="{4F629FC2-36CC-44F7-AFC5-0903023F1ADF}" type="presOf" srcId="{86B76C9B-339A-451F-87A4-C021748914D9}" destId="{E3BA9D12-F19C-453B-B694-2E4B45949D5E}" srcOrd="0" destOrd="0" presId="urn:microsoft.com/office/officeart/2005/8/layout/vList2"/>
    <dgm:cxn modelId="{570284CC-61F5-49E0-B83E-2041A767DDAC}" srcId="{86B76C9B-339A-451F-87A4-C021748914D9}" destId="{1F4868DB-B628-4180-A7D8-925D61EF903F}" srcOrd="2" destOrd="0" parTransId="{91446BF4-1C22-4DE7-852F-E4A92A79C580}" sibTransId="{48374C24-C9E9-470A-BD9B-6786678D66B6}"/>
    <dgm:cxn modelId="{DB2C6957-1018-4FD6-9F7C-E0E63CDD0FEB}" type="presParOf" srcId="{E3BA9D12-F19C-453B-B694-2E4B45949D5E}" destId="{81FF7B72-9984-46FF-93A0-5F408D33BCCD}" srcOrd="0" destOrd="0" presId="urn:microsoft.com/office/officeart/2005/8/layout/vList2"/>
    <dgm:cxn modelId="{ACE1FA4F-F15F-4E64-9252-02E43EC80C2F}" type="presParOf" srcId="{E3BA9D12-F19C-453B-B694-2E4B45949D5E}" destId="{9DB71147-CF53-4184-9859-372A368BECDA}" srcOrd="1" destOrd="0" presId="urn:microsoft.com/office/officeart/2005/8/layout/vList2"/>
    <dgm:cxn modelId="{367BF551-7F12-4410-96D5-9C6CEBFCFDC3}" type="presParOf" srcId="{E3BA9D12-F19C-453B-B694-2E4B45949D5E}" destId="{C7E23F6F-E895-4765-AA5C-2CD429FE0444}" srcOrd="2" destOrd="0" presId="urn:microsoft.com/office/officeart/2005/8/layout/vList2"/>
    <dgm:cxn modelId="{EB33FE93-02FD-43D9-A424-28A7B96304C0}" type="presParOf" srcId="{E3BA9D12-F19C-453B-B694-2E4B45949D5E}" destId="{C429D0A7-CAD0-47C1-A29E-E9F23B6499ED}" srcOrd="3" destOrd="0" presId="urn:microsoft.com/office/officeart/2005/8/layout/vList2"/>
    <dgm:cxn modelId="{19C1FEF7-3A7D-453A-B3F1-81CEF37A5FB3}" type="presParOf" srcId="{E3BA9D12-F19C-453B-B694-2E4B45949D5E}" destId="{AC4FA306-0708-4F65-864A-E9269F271DFF}" srcOrd="4" destOrd="0" presId="urn:microsoft.com/office/officeart/2005/8/layout/vList2"/>
    <dgm:cxn modelId="{FD6B1BD8-9277-458E-AD91-C102D54BE5BE}" type="presParOf" srcId="{E3BA9D12-F19C-453B-B694-2E4B45949D5E}" destId="{99B0E402-39F8-46CF-A59B-58620607DE5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09DD9C02-1E47-429A-9015-989008FB2D7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0853430-AD50-4F2E-A748-248FF38260A3}">
      <dgm:prSet/>
      <dgm:spPr/>
      <dgm:t>
        <a:bodyPr/>
        <a:lstStyle/>
        <a:p>
          <a:r>
            <a:rPr lang="en-US"/>
            <a:t>May be 5 votes to do something on non-delegation </a:t>
          </a:r>
        </a:p>
      </dgm:t>
    </dgm:pt>
    <dgm:pt modelId="{A34A31C2-2B42-46C1-9FB0-2E4D4AAEBEE0}" type="parTrans" cxnId="{632781D7-4A55-4290-9797-A7E2EC7DC81C}">
      <dgm:prSet/>
      <dgm:spPr/>
      <dgm:t>
        <a:bodyPr/>
        <a:lstStyle/>
        <a:p>
          <a:endParaRPr lang="en-US"/>
        </a:p>
      </dgm:t>
    </dgm:pt>
    <dgm:pt modelId="{D975D0EB-D656-453F-B82B-56AED787C4E1}" type="sibTrans" cxnId="{632781D7-4A55-4290-9797-A7E2EC7DC81C}">
      <dgm:prSet/>
      <dgm:spPr/>
      <dgm:t>
        <a:bodyPr/>
        <a:lstStyle/>
        <a:p>
          <a:endParaRPr lang="en-US"/>
        </a:p>
      </dgm:t>
    </dgm:pt>
    <dgm:pt modelId="{1E3C25A2-B769-47E7-9E8A-8644F4C88F85}">
      <dgm:prSet/>
      <dgm:spPr/>
      <dgm:t>
        <a:bodyPr/>
        <a:lstStyle/>
        <a:p>
          <a:r>
            <a:rPr lang="en-US" i="1"/>
            <a:t>Gundy v. United States </a:t>
          </a:r>
          <a:r>
            <a:rPr lang="en-US"/>
            <a:t>(2019)</a:t>
          </a:r>
        </a:p>
      </dgm:t>
    </dgm:pt>
    <dgm:pt modelId="{7BFA105A-95E0-4086-BB99-C037B4B4552A}" type="parTrans" cxnId="{3838BA68-9476-4017-AB99-F066E208D7D7}">
      <dgm:prSet/>
      <dgm:spPr/>
      <dgm:t>
        <a:bodyPr/>
        <a:lstStyle/>
        <a:p>
          <a:endParaRPr lang="en-US"/>
        </a:p>
      </dgm:t>
    </dgm:pt>
    <dgm:pt modelId="{6ECFD6CC-DBF0-44A7-AB05-930D517A04F7}" type="sibTrans" cxnId="{3838BA68-9476-4017-AB99-F066E208D7D7}">
      <dgm:prSet/>
      <dgm:spPr/>
      <dgm:t>
        <a:bodyPr/>
        <a:lstStyle/>
        <a:p>
          <a:endParaRPr lang="en-US"/>
        </a:p>
      </dgm:t>
    </dgm:pt>
    <dgm:pt modelId="{732B305C-4A56-4D0B-9E5D-2333ADE20C65}">
      <dgm:prSet/>
      <dgm:spPr/>
      <dgm:t>
        <a:bodyPr/>
        <a:lstStyle/>
        <a:p>
          <a:r>
            <a:rPr lang="en-US" b="0" i="0"/>
            <a:t>Statutory language which requires the U.S. attorney general to apply the Sex Offender Registration and Notification Act’s registration requirements as soon as feasible to offenders convicted before the statute’s enactment doesn’t violate the non-delegation doctrine </a:t>
          </a:r>
          <a:endParaRPr lang="en-US"/>
        </a:p>
      </dgm:t>
    </dgm:pt>
    <dgm:pt modelId="{79C2DA15-967D-4281-BBEF-C8CD9B71C022}" type="parTrans" cxnId="{E46E5BEA-8D7E-404F-861D-199E771A3BE8}">
      <dgm:prSet/>
      <dgm:spPr/>
      <dgm:t>
        <a:bodyPr/>
        <a:lstStyle/>
        <a:p>
          <a:endParaRPr lang="en-US"/>
        </a:p>
      </dgm:t>
    </dgm:pt>
    <dgm:pt modelId="{C192E74C-13F9-4606-873B-5A1238C3433C}" type="sibTrans" cxnId="{E46E5BEA-8D7E-404F-861D-199E771A3BE8}">
      <dgm:prSet/>
      <dgm:spPr/>
      <dgm:t>
        <a:bodyPr/>
        <a:lstStyle/>
        <a:p>
          <a:endParaRPr lang="en-US"/>
        </a:p>
      </dgm:t>
    </dgm:pt>
    <dgm:pt modelId="{739769BF-D347-42AC-AB76-9F57B03804E8}">
      <dgm:prSet/>
      <dgm:spPr/>
      <dgm:t>
        <a:bodyPr/>
        <a:lstStyle/>
        <a:p>
          <a:r>
            <a:rPr lang="en-US"/>
            <a:t>Justices Roberts, Gorsuch and Thomas dissent—time to look at our non-delegation jurisprudence </a:t>
          </a:r>
        </a:p>
      </dgm:t>
    </dgm:pt>
    <dgm:pt modelId="{B6AA8EEF-5A97-4E7D-8767-6D34B1DE5030}" type="parTrans" cxnId="{2BBCAB2B-DFA8-4934-AE1C-450C23D0A74D}">
      <dgm:prSet/>
      <dgm:spPr/>
      <dgm:t>
        <a:bodyPr/>
        <a:lstStyle/>
        <a:p>
          <a:endParaRPr lang="en-US"/>
        </a:p>
      </dgm:t>
    </dgm:pt>
    <dgm:pt modelId="{2F04AF13-17B4-4E8B-A4C2-47507599F631}" type="sibTrans" cxnId="{2BBCAB2B-DFA8-4934-AE1C-450C23D0A74D}">
      <dgm:prSet/>
      <dgm:spPr/>
      <dgm:t>
        <a:bodyPr/>
        <a:lstStyle/>
        <a:p>
          <a:endParaRPr lang="en-US"/>
        </a:p>
      </dgm:t>
    </dgm:pt>
    <dgm:pt modelId="{274D6B3B-B448-4BD5-83D0-B9FCFC737668}">
      <dgm:prSet/>
      <dgm:spPr/>
      <dgm:t>
        <a:bodyPr/>
        <a:lstStyle/>
        <a:p>
          <a:r>
            <a:rPr lang="en-US" b="0" i="0"/>
            <a:t>Justice </a:t>
          </a:r>
          <a:r>
            <a:rPr lang="en-US"/>
            <a:t>Kavanaugh doesn’t participate in the case </a:t>
          </a:r>
        </a:p>
      </dgm:t>
    </dgm:pt>
    <dgm:pt modelId="{6570E4DF-38AD-44BA-9101-6AD4AF976159}" type="parTrans" cxnId="{E1EEEB40-13A8-499A-9E72-8DE96A0E4B51}">
      <dgm:prSet/>
      <dgm:spPr/>
      <dgm:t>
        <a:bodyPr/>
        <a:lstStyle/>
        <a:p>
          <a:endParaRPr lang="en-US"/>
        </a:p>
      </dgm:t>
    </dgm:pt>
    <dgm:pt modelId="{943FAC97-F8BE-4FCD-BF55-705F681EFD53}" type="sibTrans" cxnId="{E1EEEB40-13A8-499A-9E72-8DE96A0E4B51}">
      <dgm:prSet/>
      <dgm:spPr/>
      <dgm:t>
        <a:bodyPr/>
        <a:lstStyle/>
        <a:p>
          <a:endParaRPr lang="en-US"/>
        </a:p>
      </dgm:t>
    </dgm:pt>
    <dgm:pt modelId="{07B2E182-D6B9-4C59-B942-5D8C56F04089}">
      <dgm:prSet/>
      <dgm:spPr/>
      <dgm:t>
        <a:bodyPr/>
        <a:lstStyle/>
        <a:p>
          <a:r>
            <a:rPr lang="en-US" b="0" i="0"/>
            <a:t>Justice Alito concurs but seems to dissent  </a:t>
          </a:r>
          <a:endParaRPr lang="en-US"/>
        </a:p>
      </dgm:t>
    </dgm:pt>
    <dgm:pt modelId="{F41B93F9-6CEC-42CE-A804-75D5AB87292A}" type="parTrans" cxnId="{1A3E593F-9D24-4BC9-B124-1DC6EEC2E797}">
      <dgm:prSet/>
      <dgm:spPr/>
      <dgm:t>
        <a:bodyPr/>
        <a:lstStyle/>
        <a:p>
          <a:endParaRPr lang="en-US"/>
        </a:p>
      </dgm:t>
    </dgm:pt>
    <dgm:pt modelId="{59DF4D66-F011-4229-986A-A2AA2EF48501}" type="sibTrans" cxnId="{1A3E593F-9D24-4BC9-B124-1DC6EEC2E797}">
      <dgm:prSet/>
      <dgm:spPr/>
      <dgm:t>
        <a:bodyPr/>
        <a:lstStyle/>
        <a:p>
          <a:endParaRPr lang="en-US"/>
        </a:p>
      </dgm:t>
    </dgm:pt>
    <dgm:pt modelId="{9AC9DAAC-4752-42CD-943B-40FC01C23FE1}">
      <dgm:prSet/>
      <dgm:spPr/>
      <dgm:t>
        <a:bodyPr/>
        <a:lstStyle/>
        <a:p>
          <a:r>
            <a:rPr lang="en-US"/>
            <a:t>If a majority of this Court were willing to reconsider the approach we have taken for the past 84 years, I would support that effort. But because a majority is not willing to do that, it would be freakish to single out the provision at issue here for special treatment.</a:t>
          </a:r>
        </a:p>
      </dgm:t>
    </dgm:pt>
    <dgm:pt modelId="{3173FD6B-B540-4162-8AD9-31A47446C996}" type="parTrans" cxnId="{EFE44250-7514-47D2-A837-48FD12619066}">
      <dgm:prSet/>
      <dgm:spPr/>
      <dgm:t>
        <a:bodyPr/>
        <a:lstStyle/>
        <a:p>
          <a:endParaRPr lang="en-US"/>
        </a:p>
      </dgm:t>
    </dgm:pt>
    <dgm:pt modelId="{38780A12-CBFF-43DC-A3BC-38D659BA45C4}" type="sibTrans" cxnId="{EFE44250-7514-47D2-A837-48FD12619066}">
      <dgm:prSet/>
      <dgm:spPr/>
      <dgm:t>
        <a:bodyPr/>
        <a:lstStyle/>
        <a:p>
          <a:endParaRPr lang="en-US"/>
        </a:p>
      </dgm:t>
    </dgm:pt>
    <dgm:pt modelId="{9E4ED2FB-0399-4729-B333-6A6AE6A67417}" type="pres">
      <dgm:prSet presAssocID="{09DD9C02-1E47-429A-9015-989008FB2D7F}" presName="linear" presStyleCnt="0">
        <dgm:presLayoutVars>
          <dgm:animLvl val="lvl"/>
          <dgm:resizeHandles val="exact"/>
        </dgm:presLayoutVars>
      </dgm:prSet>
      <dgm:spPr/>
    </dgm:pt>
    <dgm:pt modelId="{3A04F6D8-733C-4905-BBE0-2A0BD4F47047}" type="pres">
      <dgm:prSet presAssocID="{D0853430-AD50-4F2E-A748-248FF38260A3}" presName="parentText" presStyleLbl="node1" presStyleIdx="0" presStyleCnt="5">
        <dgm:presLayoutVars>
          <dgm:chMax val="0"/>
          <dgm:bulletEnabled val="1"/>
        </dgm:presLayoutVars>
      </dgm:prSet>
      <dgm:spPr/>
    </dgm:pt>
    <dgm:pt modelId="{AAD64738-9849-457C-BB05-6758D5562372}" type="pres">
      <dgm:prSet presAssocID="{D975D0EB-D656-453F-B82B-56AED787C4E1}" presName="spacer" presStyleCnt="0"/>
      <dgm:spPr/>
    </dgm:pt>
    <dgm:pt modelId="{B99C9578-78B3-4369-B06F-7B42C15185D1}" type="pres">
      <dgm:prSet presAssocID="{1E3C25A2-B769-47E7-9E8A-8644F4C88F85}" presName="parentText" presStyleLbl="node1" presStyleIdx="1" presStyleCnt="5">
        <dgm:presLayoutVars>
          <dgm:chMax val="0"/>
          <dgm:bulletEnabled val="1"/>
        </dgm:presLayoutVars>
      </dgm:prSet>
      <dgm:spPr/>
    </dgm:pt>
    <dgm:pt modelId="{F42BB094-BB5A-452B-BAFD-C28C329D64A6}" type="pres">
      <dgm:prSet presAssocID="{1E3C25A2-B769-47E7-9E8A-8644F4C88F85}" presName="childText" presStyleLbl="revTx" presStyleIdx="0" presStyleCnt="2">
        <dgm:presLayoutVars>
          <dgm:bulletEnabled val="1"/>
        </dgm:presLayoutVars>
      </dgm:prSet>
      <dgm:spPr/>
    </dgm:pt>
    <dgm:pt modelId="{931288BE-6858-4161-8510-14401376E450}" type="pres">
      <dgm:prSet presAssocID="{739769BF-D347-42AC-AB76-9F57B03804E8}" presName="parentText" presStyleLbl="node1" presStyleIdx="2" presStyleCnt="5">
        <dgm:presLayoutVars>
          <dgm:chMax val="0"/>
          <dgm:bulletEnabled val="1"/>
        </dgm:presLayoutVars>
      </dgm:prSet>
      <dgm:spPr/>
    </dgm:pt>
    <dgm:pt modelId="{CC837CBF-73B2-480B-8183-81F3A0CCDE90}" type="pres">
      <dgm:prSet presAssocID="{2F04AF13-17B4-4E8B-A4C2-47507599F631}" presName="spacer" presStyleCnt="0"/>
      <dgm:spPr/>
    </dgm:pt>
    <dgm:pt modelId="{9B091B12-23A4-421C-A766-C121A6C995E0}" type="pres">
      <dgm:prSet presAssocID="{274D6B3B-B448-4BD5-83D0-B9FCFC737668}" presName="parentText" presStyleLbl="node1" presStyleIdx="3" presStyleCnt="5">
        <dgm:presLayoutVars>
          <dgm:chMax val="0"/>
          <dgm:bulletEnabled val="1"/>
        </dgm:presLayoutVars>
      </dgm:prSet>
      <dgm:spPr/>
    </dgm:pt>
    <dgm:pt modelId="{7348CA2A-7478-4297-B2FA-A17E3A465D50}" type="pres">
      <dgm:prSet presAssocID="{943FAC97-F8BE-4FCD-BF55-705F681EFD53}" presName="spacer" presStyleCnt="0"/>
      <dgm:spPr/>
    </dgm:pt>
    <dgm:pt modelId="{F1C3620A-49C2-433F-86C8-67B2471055A4}" type="pres">
      <dgm:prSet presAssocID="{07B2E182-D6B9-4C59-B942-5D8C56F04089}" presName="parentText" presStyleLbl="node1" presStyleIdx="4" presStyleCnt="5">
        <dgm:presLayoutVars>
          <dgm:chMax val="0"/>
          <dgm:bulletEnabled val="1"/>
        </dgm:presLayoutVars>
      </dgm:prSet>
      <dgm:spPr/>
    </dgm:pt>
    <dgm:pt modelId="{EF042821-BE37-440A-9D83-6C9FBA6685CC}" type="pres">
      <dgm:prSet presAssocID="{07B2E182-D6B9-4C59-B942-5D8C56F04089}" presName="childText" presStyleLbl="revTx" presStyleIdx="1" presStyleCnt="2">
        <dgm:presLayoutVars>
          <dgm:bulletEnabled val="1"/>
        </dgm:presLayoutVars>
      </dgm:prSet>
      <dgm:spPr/>
    </dgm:pt>
  </dgm:ptLst>
  <dgm:cxnLst>
    <dgm:cxn modelId="{DFAC001F-3A37-47BB-9749-B0E4033F0933}" type="presOf" srcId="{274D6B3B-B448-4BD5-83D0-B9FCFC737668}" destId="{9B091B12-23A4-421C-A766-C121A6C995E0}" srcOrd="0" destOrd="0" presId="urn:microsoft.com/office/officeart/2005/8/layout/vList2"/>
    <dgm:cxn modelId="{2BBCAB2B-DFA8-4934-AE1C-450C23D0A74D}" srcId="{09DD9C02-1E47-429A-9015-989008FB2D7F}" destId="{739769BF-D347-42AC-AB76-9F57B03804E8}" srcOrd="2" destOrd="0" parTransId="{B6AA8EEF-5A97-4E7D-8767-6D34B1DE5030}" sibTransId="{2F04AF13-17B4-4E8B-A4C2-47507599F631}"/>
    <dgm:cxn modelId="{1A3E593F-9D24-4BC9-B124-1DC6EEC2E797}" srcId="{09DD9C02-1E47-429A-9015-989008FB2D7F}" destId="{07B2E182-D6B9-4C59-B942-5D8C56F04089}" srcOrd="4" destOrd="0" parTransId="{F41B93F9-6CEC-42CE-A804-75D5AB87292A}" sibTransId="{59DF4D66-F011-4229-986A-A2AA2EF48501}"/>
    <dgm:cxn modelId="{E1EEEB40-13A8-499A-9E72-8DE96A0E4B51}" srcId="{09DD9C02-1E47-429A-9015-989008FB2D7F}" destId="{274D6B3B-B448-4BD5-83D0-B9FCFC737668}" srcOrd="3" destOrd="0" parTransId="{6570E4DF-38AD-44BA-9101-6AD4AF976159}" sibTransId="{943FAC97-F8BE-4FCD-BF55-705F681EFD53}"/>
    <dgm:cxn modelId="{B3098A45-D8D5-40FD-A623-1F6E897A6229}" type="presOf" srcId="{07B2E182-D6B9-4C59-B942-5D8C56F04089}" destId="{F1C3620A-49C2-433F-86C8-67B2471055A4}" srcOrd="0" destOrd="0" presId="urn:microsoft.com/office/officeart/2005/8/layout/vList2"/>
    <dgm:cxn modelId="{3838BA68-9476-4017-AB99-F066E208D7D7}" srcId="{09DD9C02-1E47-429A-9015-989008FB2D7F}" destId="{1E3C25A2-B769-47E7-9E8A-8644F4C88F85}" srcOrd="1" destOrd="0" parTransId="{7BFA105A-95E0-4086-BB99-C037B4B4552A}" sibTransId="{6ECFD6CC-DBF0-44A7-AB05-930D517A04F7}"/>
    <dgm:cxn modelId="{E26B194B-3DF9-4176-BBB5-D1C3B47BBE87}" type="presOf" srcId="{D0853430-AD50-4F2E-A748-248FF38260A3}" destId="{3A04F6D8-733C-4905-BBE0-2A0BD4F47047}" srcOrd="0" destOrd="0" presId="urn:microsoft.com/office/officeart/2005/8/layout/vList2"/>
    <dgm:cxn modelId="{EFE44250-7514-47D2-A837-48FD12619066}" srcId="{07B2E182-D6B9-4C59-B942-5D8C56F04089}" destId="{9AC9DAAC-4752-42CD-943B-40FC01C23FE1}" srcOrd="0" destOrd="0" parTransId="{3173FD6B-B540-4162-8AD9-31A47446C996}" sibTransId="{38780A12-CBFF-43DC-A3BC-38D659BA45C4}"/>
    <dgm:cxn modelId="{CD01C87C-AF1A-4905-A891-93D5B442ADE0}" type="presOf" srcId="{732B305C-4A56-4D0B-9E5D-2333ADE20C65}" destId="{F42BB094-BB5A-452B-BAFD-C28C329D64A6}" srcOrd="0" destOrd="0" presId="urn:microsoft.com/office/officeart/2005/8/layout/vList2"/>
    <dgm:cxn modelId="{88BE3A8B-2B6D-4195-BA82-93375D3AC4D2}" type="presOf" srcId="{09DD9C02-1E47-429A-9015-989008FB2D7F}" destId="{9E4ED2FB-0399-4729-B333-6A6AE6A67417}" srcOrd="0" destOrd="0" presId="urn:microsoft.com/office/officeart/2005/8/layout/vList2"/>
    <dgm:cxn modelId="{9AC17B8E-B196-4BB0-B579-7B72E518C33C}" type="presOf" srcId="{739769BF-D347-42AC-AB76-9F57B03804E8}" destId="{931288BE-6858-4161-8510-14401376E450}" srcOrd="0" destOrd="0" presId="urn:microsoft.com/office/officeart/2005/8/layout/vList2"/>
    <dgm:cxn modelId="{102809A4-C1CE-49B6-8F31-4D9AB9C5E8D7}" type="presOf" srcId="{9AC9DAAC-4752-42CD-943B-40FC01C23FE1}" destId="{EF042821-BE37-440A-9D83-6C9FBA6685CC}" srcOrd="0" destOrd="0" presId="urn:microsoft.com/office/officeart/2005/8/layout/vList2"/>
    <dgm:cxn modelId="{578E45B4-4F3D-47AD-A25C-4542993D9DE5}" type="presOf" srcId="{1E3C25A2-B769-47E7-9E8A-8644F4C88F85}" destId="{B99C9578-78B3-4369-B06F-7B42C15185D1}" srcOrd="0" destOrd="0" presId="urn:microsoft.com/office/officeart/2005/8/layout/vList2"/>
    <dgm:cxn modelId="{632781D7-4A55-4290-9797-A7E2EC7DC81C}" srcId="{09DD9C02-1E47-429A-9015-989008FB2D7F}" destId="{D0853430-AD50-4F2E-A748-248FF38260A3}" srcOrd="0" destOrd="0" parTransId="{A34A31C2-2B42-46C1-9FB0-2E4D4AAEBEE0}" sibTransId="{D975D0EB-D656-453F-B82B-56AED787C4E1}"/>
    <dgm:cxn modelId="{E46E5BEA-8D7E-404F-861D-199E771A3BE8}" srcId="{1E3C25A2-B769-47E7-9E8A-8644F4C88F85}" destId="{732B305C-4A56-4D0B-9E5D-2333ADE20C65}" srcOrd="0" destOrd="0" parTransId="{79C2DA15-967D-4281-BBEF-C8CD9B71C022}" sibTransId="{C192E74C-13F9-4606-873B-5A1238C3433C}"/>
    <dgm:cxn modelId="{BEEFC5BB-7ED0-4B22-AE30-DBC6809265AB}" type="presParOf" srcId="{9E4ED2FB-0399-4729-B333-6A6AE6A67417}" destId="{3A04F6D8-733C-4905-BBE0-2A0BD4F47047}" srcOrd="0" destOrd="0" presId="urn:microsoft.com/office/officeart/2005/8/layout/vList2"/>
    <dgm:cxn modelId="{F80F3A73-94EA-4A55-AE96-09F1C61E3F2F}" type="presParOf" srcId="{9E4ED2FB-0399-4729-B333-6A6AE6A67417}" destId="{AAD64738-9849-457C-BB05-6758D5562372}" srcOrd="1" destOrd="0" presId="urn:microsoft.com/office/officeart/2005/8/layout/vList2"/>
    <dgm:cxn modelId="{8D94A238-38EB-4483-ABED-3827265F611D}" type="presParOf" srcId="{9E4ED2FB-0399-4729-B333-6A6AE6A67417}" destId="{B99C9578-78B3-4369-B06F-7B42C15185D1}" srcOrd="2" destOrd="0" presId="urn:microsoft.com/office/officeart/2005/8/layout/vList2"/>
    <dgm:cxn modelId="{8040870B-635A-49E7-B088-404C8D6FA31A}" type="presParOf" srcId="{9E4ED2FB-0399-4729-B333-6A6AE6A67417}" destId="{F42BB094-BB5A-452B-BAFD-C28C329D64A6}" srcOrd="3" destOrd="0" presId="urn:microsoft.com/office/officeart/2005/8/layout/vList2"/>
    <dgm:cxn modelId="{3E1DAC88-24B6-47D7-8348-CB94B95ECFE4}" type="presParOf" srcId="{9E4ED2FB-0399-4729-B333-6A6AE6A67417}" destId="{931288BE-6858-4161-8510-14401376E450}" srcOrd="4" destOrd="0" presId="urn:microsoft.com/office/officeart/2005/8/layout/vList2"/>
    <dgm:cxn modelId="{803AAE01-C1DC-46E5-8279-39CCF71AA825}" type="presParOf" srcId="{9E4ED2FB-0399-4729-B333-6A6AE6A67417}" destId="{CC837CBF-73B2-480B-8183-81F3A0CCDE90}" srcOrd="5" destOrd="0" presId="urn:microsoft.com/office/officeart/2005/8/layout/vList2"/>
    <dgm:cxn modelId="{D019FFF8-1D3E-4BFA-8DCC-92BBE699AC01}" type="presParOf" srcId="{9E4ED2FB-0399-4729-B333-6A6AE6A67417}" destId="{9B091B12-23A4-421C-A766-C121A6C995E0}" srcOrd="6" destOrd="0" presId="urn:microsoft.com/office/officeart/2005/8/layout/vList2"/>
    <dgm:cxn modelId="{93F9C2BB-9298-4EAB-B777-14F2487EF66E}" type="presParOf" srcId="{9E4ED2FB-0399-4729-B333-6A6AE6A67417}" destId="{7348CA2A-7478-4297-B2FA-A17E3A465D50}" srcOrd="7" destOrd="0" presId="urn:microsoft.com/office/officeart/2005/8/layout/vList2"/>
    <dgm:cxn modelId="{F0890755-A3D8-4C38-B0AB-D010B644CAED}" type="presParOf" srcId="{9E4ED2FB-0399-4729-B333-6A6AE6A67417}" destId="{F1C3620A-49C2-433F-86C8-67B2471055A4}" srcOrd="8" destOrd="0" presId="urn:microsoft.com/office/officeart/2005/8/layout/vList2"/>
    <dgm:cxn modelId="{D9BB56FF-4FAC-4E9D-B925-A302ECD53E2F}" type="presParOf" srcId="{9E4ED2FB-0399-4729-B333-6A6AE6A67417}" destId="{EF042821-BE37-440A-9D83-6C9FBA6685CC}"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D8EBE5-8A3F-4C2E-86DB-8B3E9D72247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B10EBDA-7B8F-4C77-9A97-E89BF51F5E24}">
      <dgm:prSet/>
      <dgm:spPr/>
      <dgm:t>
        <a:bodyPr/>
        <a:lstStyle/>
        <a:p>
          <a:r>
            <a:rPr lang="en-US"/>
            <a:t>In light of the recent mass shootings?</a:t>
          </a:r>
        </a:p>
      </dgm:t>
    </dgm:pt>
    <dgm:pt modelId="{72C16B5F-2BB7-4E43-A36A-9605C876974E}" type="parTrans" cxnId="{1866327D-6674-4463-B7D1-B4A842B6154F}">
      <dgm:prSet/>
      <dgm:spPr/>
      <dgm:t>
        <a:bodyPr/>
        <a:lstStyle/>
        <a:p>
          <a:endParaRPr lang="en-US"/>
        </a:p>
      </dgm:t>
    </dgm:pt>
    <dgm:pt modelId="{84037D8F-9353-4B4D-B484-1DC2B345A6E6}" type="sibTrans" cxnId="{1866327D-6674-4463-B7D1-B4A842B6154F}">
      <dgm:prSet/>
      <dgm:spPr/>
      <dgm:t>
        <a:bodyPr/>
        <a:lstStyle/>
        <a:p>
          <a:endParaRPr lang="en-US"/>
        </a:p>
      </dgm:t>
    </dgm:pt>
    <dgm:pt modelId="{FE4EDEC4-4E84-48EF-AB9D-C5C48315DD74}">
      <dgm:prSet/>
      <dgm:spPr/>
      <dgm:t>
        <a:bodyPr/>
        <a:lstStyle/>
        <a:p>
          <a:r>
            <a:rPr lang="en-US"/>
            <a:t>Little media attention so far  </a:t>
          </a:r>
        </a:p>
      </dgm:t>
    </dgm:pt>
    <dgm:pt modelId="{7110DD0F-37BF-4331-93DD-C9390ADA7C1F}" type="parTrans" cxnId="{70A11712-51F8-4C46-B60C-D11D9583B5EC}">
      <dgm:prSet/>
      <dgm:spPr/>
      <dgm:t>
        <a:bodyPr/>
        <a:lstStyle/>
        <a:p>
          <a:endParaRPr lang="en-US"/>
        </a:p>
      </dgm:t>
    </dgm:pt>
    <dgm:pt modelId="{80036097-4AEF-44E9-B187-9C8337F88846}" type="sibTrans" cxnId="{70A11712-51F8-4C46-B60C-D11D9583B5EC}">
      <dgm:prSet/>
      <dgm:spPr/>
      <dgm:t>
        <a:bodyPr/>
        <a:lstStyle/>
        <a:p>
          <a:endParaRPr lang="en-US"/>
        </a:p>
      </dgm:t>
    </dgm:pt>
    <dgm:pt modelId="{7435E25D-45E4-454A-8F16-A7551124945A}">
      <dgm:prSet/>
      <dgm:spPr/>
      <dgm:t>
        <a:bodyPr/>
        <a:lstStyle/>
        <a:p>
          <a:r>
            <a:rPr lang="en-US"/>
            <a:t>Only 8 states are directly affected </a:t>
          </a:r>
        </a:p>
      </dgm:t>
    </dgm:pt>
    <dgm:pt modelId="{807B00C7-1360-4F58-AB70-6E894B4EDBB0}" type="parTrans" cxnId="{8C50F4DC-EF4F-4700-88BC-20369B1E0AAE}">
      <dgm:prSet/>
      <dgm:spPr/>
      <dgm:t>
        <a:bodyPr/>
        <a:lstStyle/>
        <a:p>
          <a:endParaRPr lang="en-US"/>
        </a:p>
      </dgm:t>
    </dgm:pt>
    <dgm:pt modelId="{E224A908-5A48-40D9-A67C-083D8DEA1F27}" type="sibTrans" cxnId="{8C50F4DC-EF4F-4700-88BC-20369B1E0AAE}">
      <dgm:prSet/>
      <dgm:spPr/>
      <dgm:t>
        <a:bodyPr/>
        <a:lstStyle/>
        <a:p>
          <a:endParaRPr lang="en-US"/>
        </a:p>
      </dgm:t>
    </dgm:pt>
    <dgm:pt modelId="{733FA27C-4FED-4BF4-B824-35625D36AD93}">
      <dgm:prSet/>
      <dgm:spPr/>
      <dgm:t>
        <a:bodyPr/>
        <a:lstStyle/>
        <a:p>
          <a:r>
            <a:rPr lang="en-US"/>
            <a:t>These laws don’t prevent </a:t>
          </a:r>
          <a:r>
            <a:rPr lang="en-US" b="1"/>
            <a:t>access to guns </a:t>
          </a:r>
          <a:r>
            <a:rPr lang="en-US"/>
            <a:t>they limit </a:t>
          </a:r>
          <a:r>
            <a:rPr lang="en-US" b="1"/>
            <a:t>who can carry a concealed gun in public </a:t>
          </a:r>
          <a:endParaRPr lang="en-US"/>
        </a:p>
      </dgm:t>
    </dgm:pt>
    <dgm:pt modelId="{367A5F91-A25F-4204-8A74-ACF024DCFA27}" type="parTrans" cxnId="{19F51D34-A3ED-40E9-99A9-127D4D209B4B}">
      <dgm:prSet/>
      <dgm:spPr/>
      <dgm:t>
        <a:bodyPr/>
        <a:lstStyle/>
        <a:p>
          <a:endParaRPr lang="en-US"/>
        </a:p>
      </dgm:t>
    </dgm:pt>
    <dgm:pt modelId="{92770EFC-FF6F-455C-AC1A-C748E1FE7124}" type="sibTrans" cxnId="{19F51D34-A3ED-40E9-99A9-127D4D209B4B}">
      <dgm:prSet/>
      <dgm:spPr/>
      <dgm:t>
        <a:bodyPr/>
        <a:lstStyle/>
        <a:p>
          <a:endParaRPr lang="en-US"/>
        </a:p>
      </dgm:t>
    </dgm:pt>
    <dgm:pt modelId="{AE29047A-BBF4-4189-B8C8-7E562D10090A}">
      <dgm:prSet/>
      <dgm:spPr/>
      <dgm:t>
        <a:bodyPr/>
        <a:lstStyle/>
        <a:p>
          <a:r>
            <a:rPr lang="en-US"/>
            <a:t>Additional issues—sensitive places, assault weapons bans, open carry, number of magazines, bump stock  </a:t>
          </a:r>
        </a:p>
      </dgm:t>
    </dgm:pt>
    <dgm:pt modelId="{B851C077-308D-4E4F-912B-B6693A0E0B3B}" type="parTrans" cxnId="{DC7343BB-3E28-47D8-8D61-E13B478C301A}">
      <dgm:prSet/>
      <dgm:spPr/>
      <dgm:t>
        <a:bodyPr/>
        <a:lstStyle/>
        <a:p>
          <a:endParaRPr lang="en-US"/>
        </a:p>
      </dgm:t>
    </dgm:pt>
    <dgm:pt modelId="{6950E097-24A6-4D9B-8E22-21528E99A10C}" type="sibTrans" cxnId="{DC7343BB-3E28-47D8-8D61-E13B478C301A}">
      <dgm:prSet/>
      <dgm:spPr/>
      <dgm:t>
        <a:bodyPr/>
        <a:lstStyle/>
        <a:p>
          <a:endParaRPr lang="en-US"/>
        </a:p>
      </dgm:t>
    </dgm:pt>
    <dgm:pt modelId="{4A0ACE4F-EF7A-4761-904F-ADEC82C23893}" type="pres">
      <dgm:prSet presAssocID="{1BD8EBE5-8A3F-4C2E-86DB-8B3E9D722470}" presName="diagram" presStyleCnt="0">
        <dgm:presLayoutVars>
          <dgm:dir/>
          <dgm:resizeHandles val="exact"/>
        </dgm:presLayoutVars>
      </dgm:prSet>
      <dgm:spPr/>
    </dgm:pt>
    <dgm:pt modelId="{B80B73EB-30DE-4C78-A27D-49A5CD5B0192}" type="pres">
      <dgm:prSet presAssocID="{6B10EBDA-7B8F-4C77-9A97-E89BF51F5E24}" presName="node" presStyleLbl="node1" presStyleIdx="0" presStyleCnt="5">
        <dgm:presLayoutVars>
          <dgm:bulletEnabled val="1"/>
        </dgm:presLayoutVars>
      </dgm:prSet>
      <dgm:spPr/>
    </dgm:pt>
    <dgm:pt modelId="{CF92426B-67BB-4838-BC75-DE336D0D72DC}" type="pres">
      <dgm:prSet presAssocID="{84037D8F-9353-4B4D-B484-1DC2B345A6E6}" presName="sibTrans" presStyleCnt="0"/>
      <dgm:spPr/>
    </dgm:pt>
    <dgm:pt modelId="{D38C5132-6F82-46B6-91E1-8500610C1B60}" type="pres">
      <dgm:prSet presAssocID="{FE4EDEC4-4E84-48EF-AB9D-C5C48315DD74}" presName="node" presStyleLbl="node1" presStyleIdx="1" presStyleCnt="5">
        <dgm:presLayoutVars>
          <dgm:bulletEnabled val="1"/>
        </dgm:presLayoutVars>
      </dgm:prSet>
      <dgm:spPr/>
    </dgm:pt>
    <dgm:pt modelId="{3A267685-D06E-4249-B287-04D15F203308}" type="pres">
      <dgm:prSet presAssocID="{80036097-4AEF-44E9-B187-9C8337F88846}" presName="sibTrans" presStyleCnt="0"/>
      <dgm:spPr/>
    </dgm:pt>
    <dgm:pt modelId="{6A7E138F-BD80-4226-BB77-85D87D4F2B58}" type="pres">
      <dgm:prSet presAssocID="{7435E25D-45E4-454A-8F16-A7551124945A}" presName="node" presStyleLbl="node1" presStyleIdx="2" presStyleCnt="5">
        <dgm:presLayoutVars>
          <dgm:bulletEnabled val="1"/>
        </dgm:presLayoutVars>
      </dgm:prSet>
      <dgm:spPr/>
    </dgm:pt>
    <dgm:pt modelId="{8BBF9C2E-3690-4555-B7D5-FAFF60C591BD}" type="pres">
      <dgm:prSet presAssocID="{E224A908-5A48-40D9-A67C-083D8DEA1F27}" presName="sibTrans" presStyleCnt="0"/>
      <dgm:spPr/>
    </dgm:pt>
    <dgm:pt modelId="{825D7D6B-A68A-4E2A-9CFC-7839E02C7A4A}" type="pres">
      <dgm:prSet presAssocID="{733FA27C-4FED-4BF4-B824-35625D36AD93}" presName="node" presStyleLbl="node1" presStyleIdx="3" presStyleCnt="5">
        <dgm:presLayoutVars>
          <dgm:bulletEnabled val="1"/>
        </dgm:presLayoutVars>
      </dgm:prSet>
      <dgm:spPr/>
    </dgm:pt>
    <dgm:pt modelId="{680D4F2D-D122-4DAB-A1D6-0E18DF72D5EA}" type="pres">
      <dgm:prSet presAssocID="{92770EFC-FF6F-455C-AC1A-C748E1FE7124}" presName="sibTrans" presStyleCnt="0"/>
      <dgm:spPr/>
    </dgm:pt>
    <dgm:pt modelId="{BB388C2E-C067-4C5E-B7F2-428FA6BC44FD}" type="pres">
      <dgm:prSet presAssocID="{AE29047A-BBF4-4189-B8C8-7E562D10090A}" presName="node" presStyleLbl="node1" presStyleIdx="4" presStyleCnt="5">
        <dgm:presLayoutVars>
          <dgm:bulletEnabled val="1"/>
        </dgm:presLayoutVars>
      </dgm:prSet>
      <dgm:spPr/>
    </dgm:pt>
  </dgm:ptLst>
  <dgm:cxnLst>
    <dgm:cxn modelId="{4054900B-1108-4222-8739-EED408943227}" type="presOf" srcId="{733FA27C-4FED-4BF4-B824-35625D36AD93}" destId="{825D7D6B-A68A-4E2A-9CFC-7839E02C7A4A}" srcOrd="0" destOrd="0" presId="urn:microsoft.com/office/officeart/2005/8/layout/default"/>
    <dgm:cxn modelId="{4924C90B-22C2-427F-9BFD-2E7EC91FD869}" type="presOf" srcId="{7435E25D-45E4-454A-8F16-A7551124945A}" destId="{6A7E138F-BD80-4226-BB77-85D87D4F2B58}" srcOrd="0" destOrd="0" presId="urn:microsoft.com/office/officeart/2005/8/layout/default"/>
    <dgm:cxn modelId="{70A11712-51F8-4C46-B60C-D11D9583B5EC}" srcId="{1BD8EBE5-8A3F-4C2E-86DB-8B3E9D722470}" destId="{FE4EDEC4-4E84-48EF-AB9D-C5C48315DD74}" srcOrd="1" destOrd="0" parTransId="{7110DD0F-37BF-4331-93DD-C9390ADA7C1F}" sibTransId="{80036097-4AEF-44E9-B187-9C8337F88846}"/>
    <dgm:cxn modelId="{19F51D34-A3ED-40E9-99A9-127D4D209B4B}" srcId="{1BD8EBE5-8A3F-4C2E-86DB-8B3E9D722470}" destId="{733FA27C-4FED-4BF4-B824-35625D36AD93}" srcOrd="3" destOrd="0" parTransId="{367A5F91-A25F-4204-8A74-ACF024DCFA27}" sibTransId="{92770EFC-FF6F-455C-AC1A-C748E1FE7124}"/>
    <dgm:cxn modelId="{63A2143C-6F43-4A23-90DF-1799A2B91AFA}" type="presOf" srcId="{6B10EBDA-7B8F-4C77-9A97-E89BF51F5E24}" destId="{B80B73EB-30DE-4C78-A27D-49A5CD5B0192}" srcOrd="0" destOrd="0" presId="urn:microsoft.com/office/officeart/2005/8/layout/default"/>
    <dgm:cxn modelId="{1E80294C-18FB-40BD-8A53-33C73DB79241}" type="presOf" srcId="{AE29047A-BBF4-4189-B8C8-7E562D10090A}" destId="{BB388C2E-C067-4C5E-B7F2-428FA6BC44FD}" srcOrd="0" destOrd="0" presId="urn:microsoft.com/office/officeart/2005/8/layout/default"/>
    <dgm:cxn modelId="{1866327D-6674-4463-B7D1-B4A842B6154F}" srcId="{1BD8EBE5-8A3F-4C2E-86DB-8B3E9D722470}" destId="{6B10EBDA-7B8F-4C77-9A97-E89BF51F5E24}" srcOrd="0" destOrd="0" parTransId="{72C16B5F-2BB7-4E43-A36A-9605C876974E}" sibTransId="{84037D8F-9353-4B4D-B484-1DC2B345A6E6}"/>
    <dgm:cxn modelId="{DC7343BB-3E28-47D8-8D61-E13B478C301A}" srcId="{1BD8EBE5-8A3F-4C2E-86DB-8B3E9D722470}" destId="{AE29047A-BBF4-4189-B8C8-7E562D10090A}" srcOrd="4" destOrd="0" parTransId="{B851C077-308D-4E4F-912B-B6693A0E0B3B}" sibTransId="{6950E097-24A6-4D9B-8E22-21528E99A10C}"/>
    <dgm:cxn modelId="{D28D5CC2-A9A3-49D7-AC8E-1B1F3BB50E1A}" type="presOf" srcId="{FE4EDEC4-4E84-48EF-AB9D-C5C48315DD74}" destId="{D38C5132-6F82-46B6-91E1-8500610C1B60}" srcOrd="0" destOrd="0" presId="urn:microsoft.com/office/officeart/2005/8/layout/default"/>
    <dgm:cxn modelId="{8C50F4DC-EF4F-4700-88BC-20369B1E0AAE}" srcId="{1BD8EBE5-8A3F-4C2E-86DB-8B3E9D722470}" destId="{7435E25D-45E4-454A-8F16-A7551124945A}" srcOrd="2" destOrd="0" parTransId="{807B00C7-1360-4F58-AB70-6E894B4EDBB0}" sibTransId="{E224A908-5A48-40D9-A67C-083D8DEA1F27}"/>
    <dgm:cxn modelId="{AF40CBFB-0741-4D42-B634-CAF301462947}" type="presOf" srcId="{1BD8EBE5-8A3F-4C2E-86DB-8B3E9D722470}" destId="{4A0ACE4F-EF7A-4761-904F-ADEC82C23893}" srcOrd="0" destOrd="0" presId="urn:microsoft.com/office/officeart/2005/8/layout/default"/>
    <dgm:cxn modelId="{40B3069F-DFBE-46D1-89CE-4E8923F02FF9}" type="presParOf" srcId="{4A0ACE4F-EF7A-4761-904F-ADEC82C23893}" destId="{B80B73EB-30DE-4C78-A27D-49A5CD5B0192}" srcOrd="0" destOrd="0" presId="urn:microsoft.com/office/officeart/2005/8/layout/default"/>
    <dgm:cxn modelId="{10D3F0C7-7E9E-48E3-AB48-F4738C412274}" type="presParOf" srcId="{4A0ACE4F-EF7A-4761-904F-ADEC82C23893}" destId="{CF92426B-67BB-4838-BC75-DE336D0D72DC}" srcOrd="1" destOrd="0" presId="urn:microsoft.com/office/officeart/2005/8/layout/default"/>
    <dgm:cxn modelId="{AB29C423-7594-4B66-ABAC-CF806659313A}" type="presParOf" srcId="{4A0ACE4F-EF7A-4761-904F-ADEC82C23893}" destId="{D38C5132-6F82-46B6-91E1-8500610C1B60}" srcOrd="2" destOrd="0" presId="urn:microsoft.com/office/officeart/2005/8/layout/default"/>
    <dgm:cxn modelId="{DCCF644A-6CC0-42C2-8071-D384653A8EFE}" type="presParOf" srcId="{4A0ACE4F-EF7A-4761-904F-ADEC82C23893}" destId="{3A267685-D06E-4249-B287-04D15F203308}" srcOrd="3" destOrd="0" presId="urn:microsoft.com/office/officeart/2005/8/layout/default"/>
    <dgm:cxn modelId="{F596E87E-3C92-47B2-B853-668E5A072DB6}" type="presParOf" srcId="{4A0ACE4F-EF7A-4761-904F-ADEC82C23893}" destId="{6A7E138F-BD80-4226-BB77-85D87D4F2B58}" srcOrd="4" destOrd="0" presId="urn:microsoft.com/office/officeart/2005/8/layout/default"/>
    <dgm:cxn modelId="{8FF9B5EA-9F90-43F3-B55A-FB4BF41D2B25}" type="presParOf" srcId="{4A0ACE4F-EF7A-4761-904F-ADEC82C23893}" destId="{8BBF9C2E-3690-4555-B7D5-FAFF60C591BD}" srcOrd="5" destOrd="0" presId="urn:microsoft.com/office/officeart/2005/8/layout/default"/>
    <dgm:cxn modelId="{E055549E-6E58-4DA0-926B-00B98C8003BF}" type="presParOf" srcId="{4A0ACE4F-EF7A-4761-904F-ADEC82C23893}" destId="{825D7D6B-A68A-4E2A-9CFC-7839E02C7A4A}" srcOrd="6" destOrd="0" presId="urn:microsoft.com/office/officeart/2005/8/layout/default"/>
    <dgm:cxn modelId="{9EDAFB57-07C9-479D-BBDF-DD56D64D3694}" type="presParOf" srcId="{4A0ACE4F-EF7A-4761-904F-ADEC82C23893}" destId="{680D4F2D-D122-4DAB-A1D6-0E18DF72D5EA}" srcOrd="7" destOrd="0" presId="urn:microsoft.com/office/officeart/2005/8/layout/default"/>
    <dgm:cxn modelId="{4F1205C2-76CE-4E57-A86F-14E231EC7B3B}" type="presParOf" srcId="{4A0ACE4F-EF7A-4761-904F-ADEC82C23893}" destId="{BB388C2E-C067-4C5E-B7F2-428FA6BC44F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F0F6E9-CC2F-4E4A-A919-35F682E1200A}" type="doc">
      <dgm:prSet loTypeId="urn:microsoft.com/office/officeart/2016/7/layout/HexagonTimeline" loCatId="process" qsTypeId="urn:microsoft.com/office/officeart/2005/8/quickstyle/simple1" qsCatId="simple" csTypeId="urn:microsoft.com/office/officeart/2005/8/colors/accent6_2" csCatId="accent6" phldr="1"/>
      <dgm:spPr/>
      <dgm:t>
        <a:bodyPr/>
        <a:lstStyle/>
        <a:p>
          <a:endParaRPr lang="en-US"/>
        </a:p>
      </dgm:t>
    </dgm:pt>
    <dgm:pt modelId="{D9378E70-5A0E-43DA-992A-987ACF063D56}">
      <dgm:prSet/>
      <dgm:spPr/>
      <dgm:t>
        <a:bodyPr/>
        <a:lstStyle/>
        <a:p>
          <a:pPr rtl="0"/>
          <a:r>
            <a:rPr lang="en-US" dirty="0">
              <a:latin typeface="Calibri Light" panose="020F0302020204030204"/>
            </a:rPr>
            <a:t>Oral argument</a:t>
          </a:r>
          <a:endParaRPr lang="en-US" dirty="0"/>
        </a:p>
      </dgm:t>
    </dgm:pt>
    <dgm:pt modelId="{686C60F7-362C-4E5F-8376-5A18DAA530D4}" type="parTrans" cxnId="{BDB38822-A018-42A0-974A-EB6DC67E3966}">
      <dgm:prSet/>
      <dgm:spPr/>
      <dgm:t>
        <a:bodyPr/>
        <a:lstStyle/>
        <a:p>
          <a:endParaRPr lang="en-US"/>
        </a:p>
      </dgm:t>
    </dgm:pt>
    <dgm:pt modelId="{1D86FEBC-A925-421F-8766-DBD0D071DB6A}" type="sibTrans" cxnId="{BDB38822-A018-42A0-974A-EB6DC67E3966}">
      <dgm:prSet/>
      <dgm:spPr/>
      <dgm:t>
        <a:bodyPr/>
        <a:lstStyle/>
        <a:p>
          <a:endParaRPr lang="en-US"/>
        </a:p>
      </dgm:t>
    </dgm:pt>
    <dgm:pt modelId="{C6BFF394-8220-4E89-96F8-1B802CCBEDEA}">
      <dgm:prSet/>
      <dgm:spPr/>
      <dgm:t>
        <a:bodyPr/>
        <a:lstStyle/>
        <a:p>
          <a:r>
            <a:rPr lang="en-US" dirty="0"/>
            <a:t>October 2022</a:t>
          </a:r>
        </a:p>
      </dgm:t>
    </dgm:pt>
    <dgm:pt modelId="{59E0D2ED-8ACC-4308-8880-AC5131C97BE4}" type="parTrans" cxnId="{A222129F-4BAD-4661-B710-DF641EED7AD9}">
      <dgm:prSet/>
      <dgm:spPr/>
      <dgm:t>
        <a:bodyPr/>
        <a:lstStyle/>
        <a:p>
          <a:endParaRPr lang="en-US"/>
        </a:p>
      </dgm:t>
    </dgm:pt>
    <dgm:pt modelId="{50992F1C-824A-42A6-AE10-7E878E67CD2C}" type="sibTrans" cxnId="{A222129F-4BAD-4661-B710-DF641EED7AD9}">
      <dgm:prSet/>
      <dgm:spPr/>
      <dgm:t>
        <a:bodyPr/>
        <a:lstStyle/>
        <a:p>
          <a:endParaRPr lang="en-US"/>
        </a:p>
      </dgm:t>
    </dgm:pt>
    <dgm:pt modelId="{22BFEAC1-AC81-4E61-B6EC-B8DFA9DDEE69}">
      <dgm:prSet phldr="0"/>
      <dgm:spPr/>
      <dgm:t>
        <a:bodyPr/>
        <a:lstStyle/>
        <a:p>
          <a:r>
            <a:rPr lang="en-US" dirty="0">
              <a:latin typeface="Calibri Light" panose="020F0302020204030204"/>
            </a:rPr>
            <a:t>Decision</a:t>
          </a:r>
          <a:endParaRPr lang="en-US" dirty="0"/>
        </a:p>
      </dgm:t>
    </dgm:pt>
    <dgm:pt modelId="{D5F3C099-96F4-42B3-81D5-983104E5B018}" type="parTrans" cxnId="{01EF39B7-2249-4342-AB6E-213C7E93E137}">
      <dgm:prSet/>
      <dgm:spPr/>
      <dgm:t>
        <a:bodyPr/>
        <a:lstStyle/>
        <a:p>
          <a:endParaRPr lang="en-US"/>
        </a:p>
      </dgm:t>
    </dgm:pt>
    <dgm:pt modelId="{3D5164CF-5808-4EB2-A9C6-2E054CE69F6E}" type="sibTrans" cxnId="{01EF39B7-2249-4342-AB6E-213C7E93E137}">
      <dgm:prSet/>
      <dgm:spPr/>
      <dgm:t>
        <a:bodyPr/>
        <a:lstStyle/>
        <a:p>
          <a:endParaRPr lang="en-US"/>
        </a:p>
      </dgm:t>
    </dgm:pt>
    <dgm:pt modelId="{6E7E33DB-D6C5-45ED-BB0E-53C3C3598740}">
      <dgm:prSet/>
      <dgm:spPr/>
      <dgm:t>
        <a:bodyPr/>
        <a:lstStyle/>
        <a:p>
          <a:r>
            <a:rPr lang="en-US" dirty="0">
              <a:latin typeface="Calibri Light" panose="020F0302020204030204"/>
            </a:rPr>
            <a:t>As</a:t>
          </a:r>
          <a:r>
            <a:rPr lang="en-US" dirty="0"/>
            <a:t> late as June 2023? </a:t>
          </a:r>
        </a:p>
      </dgm:t>
    </dgm:pt>
    <dgm:pt modelId="{79ED7F10-9184-4611-A110-C419F7920053}" type="parTrans" cxnId="{C8544C3D-3666-46D0-8CB5-7EB7C0BA9A88}">
      <dgm:prSet/>
      <dgm:spPr/>
      <dgm:t>
        <a:bodyPr/>
        <a:lstStyle/>
        <a:p>
          <a:endParaRPr lang="en-US"/>
        </a:p>
      </dgm:t>
    </dgm:pt>
    <dgm:pt modelId="{C3B1D334-B72B-4754-9BF7-85735157EBA8}" type="sibTrans" cxnId="{C8544C3D-3666-46D0-8CB5-7EB7C0BA9A88}">
      <dgm:prSet/>
      <dgm:spPr/>
      <dgm:t>
        <a:bodyPr/>
        <a:lstStyle/>
        <a:p>
          <a:endParaRPr lang="en-US"/>
        </a:p>
      </dgm:t>
    </dgm:pt>
    <dgm:pt modelId="{B0764883-57A6-4448-9636-46294858E8B1}" type="pres">
      <dgm:prSet presAssocID="{DAF0F6E9-CC2F-4E4A-A919-35F682E1200A}" presName="Name0" presStyleCnt="0">
        <dgm:presLayoutVars>
          <dgm:chMax/>
          <dgm:chPref/>
          <dgm:animLvl val="lvl"/>
        </dgm:presLayoutVars>
      </dgm:prSet>
      <dgm:spPr/>
    </dgm:pt>
    <dgm:pt modelId="{6EE8EB86-EAC4-4D1C-9AE2-E45A050F5E3E}" type="pres">
      <dgm:prSet presAssocID="{D9378E70-5A0E-43DA-992A-987ACF063D56}" presName="composite" presStyleCnt="0"/>
      <dgm:spPr/>
    </dgm:pt>
    <dgm:pt modelId="{F39FBF0B-44E4-48D4-9787-3BF0F1C9BDFE}" type="pres">
      <dgm:prSet presAssocID="{D9378E70-5A0E-43DA-992A-987ACF063D56}" presName="Parent1" presStyleLbl="alignNode1" presStyleIdx="0" presStyleCnt="2">
        <dgm:presLayoutVars>
          <dgm:chMax val="1"/>
          <dgm:chPref val="1"/>
          <dgm:bulletEnabled val="1"/>
        </dgm:presLayoutVars>
      </dgm:prSet>
      <dgm:spPr/>
    </dgm:pt>
    <dgm:pt modelId="{B22FB438-6E94-4076-B868-25C36A5D3539}" type="pres">
      <dgm:prSet presAssocID="{D9378E70-5A0E-43DA-992A-987ACF063D56}" presName="Childtext1" presStyleLbl="revTx" presStyleIdx="0" presStyleCnt="2">
        <dgm:presLayoutVars>
          <dgm:chMax val="0"/>
          <dgm:chPref val="0"/>
          <dgm:bulletEnabled/>
        </dgm:presLayoutVars>
      </dgm:prSet>
      <dgm:spPr/>
    </dgm:pt>
    <dgm:pt modelId="{E09232CE-2A25-447F-A973-7463FA6639F6}" type="pres">
      <dgm:prSet presAssocID="{D9378E70-5A0E-43DA-992A-987ACF063D56}" presName="ConnectLine" presStyleLbl="sibTrans1D1" presStyleIdx="0" presStyleCnt="2"/>
      <dgm:spPr>
        <a:noFill/>
        <a:ln w="12700" cap="flat" cmpd="sng" algn="ctr">
          <a:solidFill>
            <a:schemeClr val="accent6">
              <a:hueOff val="0"/>
              <a:satOff val="0"/>
              <a:lumOff val="0"/>
              <a:alphaOff val="0"/>
            </a:schemeClr>
          </a:solidFill>
          <a:prstDash val="dash"/>
          <a:miter lim="800000"/>
        </a:ln>
        <a:effectLst/>
      </dgm:spPr>
    </dgm:pt>
    <dgm:pt modelId="{C9402A18-DAF2-4653-87DE-BD4651684CF9}" type="pres">
      <dgm:prSet presAssocID="{D9378E70-5A0E-43DA-992A-987ACF063D56}" presName="ConnectLineEnd" presStyleLbl="node1" presStyleIdx="0" presStyleCnt="2"/>
      <dgm:spPr/>
    </dgm:pt>
    <dgm:pt modelId="{B93AE546-5986-4FE5-9C56-AA27541BCA2E}" type="pres">
      <dgm:prSet presAssocID="{D9378E70-5A0E-43DA-992A-987ACF063D56}" presName="EmptyPane" presStyleCnt="0"/>
      <dgm:spPr/>
    </dgm:pt>
    <dgm:pt modelId="{EF9AF8D8-E310-4866-BAAF-D03E94CF1921}" type="pres">
      <dgm:prSet presAssocID="{1D86FEBC-A925-421F-8766-DBD0D071DB6A}" presName="spaceBetweenRectangles" presStyleLbl="fgAcc1" presStyleIdx="0" presStyleCnt="1"/>
      <dgm:spPr/>
    </dgm:pt>
    <dgm:pt modelId="{C5326021-A650-45AC-A556-46718D42E132}" type="pres">
      <dgm:prSet presAssocID="{22BFEAC1-AC81-4E61-B6EC-B8DFA9DDEE69}" presName="composite" presStyleCnt="0"/>
      <dgm:spPr/>
    </dgm:pt>
    <dgm:pt modelId="{DC2E69FA-4066-42D6-97D2-D630FF32599E}" type="pres">
      <dgm:prSet presAssocID="{22BFEAC1-AC81-4E61-B6EC-B8DFA9DDEE69}" presName="Parent1" presStyleLbl="alignNode1" presStyleIdx="1" presStyleCnt="2">
        <dgm:presLayoutVars>
          <dgm:chMax val="1"/>
          <dgm:chPref val="1"/>
          <dgm:bulletEnabled val="1"/>
        </dgm:presLayoutVars>
      </dgm:prSet>
      <dgm:spPr/>
    </dgm:pt>
    <dgm:pt modelId="{0542A9CD-726A-4016-A756-E4A0B3B1D643}" type="pres">
      <dgm:prSet presAssocID="{22BFEAC1-AC81-4E61-B6EC-B8DFA9DDEE69}" presName="Childtext1" presStyleLbl="revTx" presStyleIdx="1" presStyleCnt="2">
        <dgm:presLayoutVars>
          <dgm:chMax val="0"/>
          <dgm:chPref val="0"/>
          <dgm:bulletEnabled/>
        </dgm:presLayoutVars>
      </dgm:prSet>
      <dgm:spPr/>
    </dgm:pt>
    <dgm:pt modelId="{A7F8C80C-E5F7-4A39-B0A8-6584252079F1}" type="pres">
      <dgm:prSet presAssocID="{22BFEAC1-AC81-4E61-B6EC-B8DFA9DDEE69}" presName="ConnectLine" presStyleLbl="sibTrans1D1" presStyleIdx="1" presStyleCnt="2"/>
      <dgm:spPr>
        <a:noFill/>
        <a:ln w="12700" cap="flat" cmpd="sng" algn="ctr">
          <a:solidFill>
            <a:schemeClr val="accent6">
              <a:hueOff val="0"/>
              <a:satOff val="0"/>
              <a:lumOff val="0"/>
              <a:alphaOff val="0"/>
            </a:schemeClr>
          </a:solidFill>
          <a:prstDash val="dash"/>
          <a:miter lim="800000"/>
        </a:ln>
        <a:effectLst/>
      </dgm:spPr>
    </dgm:pt>
    <dgm:pt modelId="{A14BEE4D-C351-42F1-A9A3-C7E746CAF88D}" type="pres">
      <dgm:prSet presAssocID="{22BFEAC1-AC81-4E61-B6EC-B8DFA9DDEE69}" presName="ConnectLineEnd" presStyleLbl="node1" presStyleIdx="1" presStyleCnt="2"/>
      <dgm:spPr/>
    </dgm:pt>
    <dgm:pt modelId="{4F4833F4-4283-4C25-A4DD-EC1190B8F1EC}" type="pres">
      <dgm:prSet presAssocID="{22BFEAC1-AC81-4E61-B6EC-B8DFA9DDEE69}" presName="EmptyPane" presStyleCnt="0"/>
      <dgm:spPr/>
    </dgm:pt>
  </dgm:ptLst>
  <dgm:cxnLst>
    <dgm:cxn modelId="{BDB38822-A018-42A0-974A-EB6DC67E3966}" srcId="{DAF0F6E9-CC2F-4E4A-A919-35F682E1200A}" destId="{D9378E70-5A0E-43DA-992A-987ACF063D56}" srcOrd="0" destOrd="0" parTransId="{686C60F7-362C-4E5F-8376-5A18DAA530D4}" sibTransId="{1D86FEBC-A925-421F-8766-DBD0D071DB6A}"/>
    <dgm:cxn modelId="{42100A33-C1B3-4899-A002-3C2D7343CD04}" type="presOf" srcId="{DAF0F6E9-CC2F-4E4A-A919-35F682E1200A}" destId="{B0764883-57A6-4448-9636-46294858E8B1}" srcOrd="0" destOrd="0" presId="urn:microsoft.com/office/officeart/2016/7/layout/HexagonTimeline"/>
    <dgm:cxn modelId="{C8544C3D-3666-46D0-8CB5-7EB7C0BA9A88}" srcId="{22BFEAC1-AC81-4E61-B6EC-B8DFA9DDEE69}" destId="{6E7E33DB-D6C5-45ED-BB0E-53C3C3598740}" srcOrd="0" destOrd="0" parTransId="{79ED7F10-9184-4611-A110-C419F7920053}" sibTransId="{C3B1D334-B72B-4754-9BF7-85735157EBA8}"/>
    <dgm:cxn modelId="{059C0186-516E-4F74-A94D-1464827293B2}" type="presOf" srcId="{22BFEAC1-AC81-4E61-B6EC-B8DFA9DDEE69}" destId="{DC2E69FA-4066-42D6-97D2-D630FF32599E}" srcOrd="0" destOrd="0" presId="urn:microsoft.com/office/officeart/2016/7/layout/HexagonTimeline"/>
    <dgm:cxn modelId="{52715397-9CA5-4833-8BE2-6214429B087A}" type="presOf" srcId="{6E7E33DB-D6C5-45ED-BB0E-53C3C3598740}" destId="{0542A9CD-726A-4016-A756-E4A0B3B1D643}" srcOrd="0" destOrd="0" presId="urn:microsoft.com/office/officeart/2016/7/layout/HexagonTimeline"/>
    <dgm:cxn modelId="{A222129F-4BAD-4661-B710-DF641EED7AD9}" srcId="{D9378E70-5A0E-43DA-992A-987ACF063D56}" destId="{C6BFF394-8220-4E89-96F8-1B802CCBEDEA}" srcOrd="0" destOrd="0" parTransId="{59E0D2ED-8ACC-4308-8880-AC5131C97BE4}" sibTransId="{50992F1C-824A-42A6-AE10-7E878E67CD2C}"/>
    <dgm:cxn modelId="{01EF39B7-2249-4342-AB6E-213C7E93E137}" srcId="{DAF0F6E9-CC2F-4E4A-A919-35F682E1200A}" destId="{22BFEAC1-AC81-4E61-B6EC-B8DFA9DDEE69}" srcOrd="1" destOrd="0" parTransId="{D5F3C099-96F4-42B3-81D5-983104E5B018}" sibTransId="{3D5164CF-5808-4EB2-A9C6-2E054CE69F6E}"/>
    <dgm:cxn modelId="{005879DA-15E5-4D0C-B927-88E198451CE6}" type="presOf" srcId="{C6BFF394-8220-4E89-96F8-1B802CCBEDEA}" destId="{B22FB438-6E94-4076-B868-25C36A5D3539}" srcOrd="0" destOrd="0" presId="urn:microsoft.com/office/officeart/2016/7/layout/HexagonTimeline"/>
    <dgm:cxn modelId="{0EBB45EA-8EA7-43F0-944E-0DF3487344B7}" type="presOf" srcId="{D9378E70-5A0E-43DA-992A-987ACF063D56}" destId="{F39FBF0B-44E4-48D4-9787-3BF0F1C9BDFE}" srcOrd="0" destOrd="0" presId="urn:microsoft.com/office/officeart/2016/7/layout/HexagonTimeline"/>
    <dgm:cxn modelId="{9F92B155-4E37-4A31-A8FF-A9ED3FC10997}" type="presParOf" srcId="{B0764883-57A6-4448-9636-46294858E8B1}" destId="{6EE8EB86-EAC4-4D1C-9AE2-E45A050F5E3E}" srcOrd="0" destOrd="0" presId="urn:microsoft.com/office/officeart/2016/7/layout/HexagonTimeline"/>
    <dgm:cxn modelId="{E6994D28-D790-4E57-87BF-8F101AB0FFC9}" type="presParOf" srcId="{6EE8EB86-EAC4-4D1C-9AE2-E45A050F5E3E}" destId="{F39FBF0B-44E4-48D4-9787-3BF0F1C9BDFE}" srcOrd="0" destOrd="0" presId="urn:microsoft.com/office/officeart/2016/7/layout/HexagonTimeline"/>
    <dgm:cxn modelId="{5B03C53A-25ED-4DB4-908E-39CB0BBD8A4C}" type="presParOf" srcId="{6EE8EB86-EAC4-4D1C-9AE2-E45A050F5E3E}" destId="{B22FB438-6E94-4076-B868-25C36A5D3539}" srcOrd="1" destOrd="0" presId="urn:microsoft.com/office/officeart/2016/7/layout/HexagonTimeline"/>
    <dgm:cxn modelId="{0FAF36BE-F799-4954-B555-4C5BD31F2C09}" type="presParOf" srcId="{6EE8EB86-EAC4-4D1C-9AE2-E45A050F5E3E}" destId="{E09232CE-2A25-447F-A973-7463FA6639F6}" srcOrd="2" destOrd="0" presId="urn:microsoft.com/office/officeart/2016/7/layout/HexagonTimeline"/>
    <dgm:cxn modelId="{1B3F6DDB-0278-4BD8-B0B7-5347C9B97C59}" type="presParOf" srcId="{6EE8EB86-EAC4-4D1C-9AE2-E45A050F5E3E}" destId="{C9402A18-DAF2-4653-87DE-BD4651684CF9}" srcOrd="3" destOrd="0" presId="urn:microsoft.com/office/officeart/2016/7/layout/HexagonTimeline"/>
    <dgm:cxn modelId="{2E1CE26C-C886-4E51-BE04-437769BEF00B}" type="presParOf" srcId="{6EE8EB86-EAC4-4D1C-9AE2-E45A050F5E3E}" destId="{B93AE546-5986-4FE5-9C56-AA27541BCA2E}" srcOrd="4" destOrd="0" presId="urn:microsoft.com/office/officeart/2016/7/layout/HexagonTimeline"/>
    <dgm:cxn modelId="{BE3DB76A-B20F-4266-9810-4B170568C324}" type="presParOf" srcId="{B0764883-57A6-4448-9636-46294858E8B1}" destId="{EF9AF8D8-E310-4866-BAAF-D03E94CF1921}" srcOrd="1" destOrd="0" presId="urn:microsoft.com/office/officeart/2016/7/layout/HexagonTimeline"/>
    <dgm:cxn modelId="{1288261D-6F4A-4C31-865A-621E8D85D97A}" type="presParOf" srcId="{B0764883-57A6-4448-9636-46294858E8B1}" destId="{C5326021-A650-45AC-A556-46718D42E132}" srcOrd="2" destOrd="0" presId="urn:microsoft.com/office/officeart/2016/7/layout/HexagonTimeline"/>
    <dgm:cxn modelId="{76D4A98B-831C-4E4E-B13F-239E0901FB1C}" type="presParOf" srcId="{C5326021-A650-45AC-A556-46718D42E132}" destId="{DC2E69FA-4066-42D6-97D2-D630FF32599E}" srcOrd="0" destOrd="0" presId="urn:microsoft.com/office/officeart/2016/7/layout/HexagonTimeline"/>
    <dgm:cxn modelId="{E3D8008B-F89E-417E-AF5F-FA7F824576D9}" type="presParOf" srcId="{C5326021-A650-45AC-A556-46718D42E132}" destId="{0542A9CD-726A-4016-A756-E4A0B3B1D643}" srcOrd="1" destOrd="0" presId="urn:microsoft.com/office/officeart/2016/7/layout/HexagonTimeline"/>
    <dgm:cxn modelId="{3C41AC98-08EE-408F-A406-70A8D16E7BB7}" type="presParOf" srcId="{C5326021-A650-45AC-A556-46718D42E132}" destId="{A7F8C80C-E5F7-4A39-B0A8-6584252079F1}" srcOrd="2" destOrd="0" presId="urn:microsoft.com/office/officeart/2016/7/layout/HexagonTimeline"/>
    <dgm:cxn modelId="{AE64C706-49C0-4BFD-9EBE-B126C5570ADC}" type="presParOf" srcId="{C5326021-A650-45AC-A556-46718D42E132}" destId="{A14BEE4D-C351-42F1-A9A3-C7E746CAF88D}" srcOrd="3" destOrd="0" presId="urn:microsoft.com/office/officeart/2016/7/layout/HexagonTimeline"/>
    <dgm:cxn modelId="{C2CFAC7A-D4FF-4DDF-9E5A-2901372121CC}" type="presParOf" srcId="{C5326021-A650-45AC-A556-46718D42E132}" destId="{4F4833F4-4283-4C25-A4DD-EC1190B8F1EC}"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701370-14AC-440F-BEC3-14AD5F0E125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DFCE065-DAC1-48B8-A91A-5C28A8011E5D}">
      <dgm:prSet/>
      <dgm:spPr/>
      <dgm:t>
        <a:bodyPr/>
        <a:lstStyle/>
        <a:p>
          <a:r>
            <a:rPr lang="en-US"/>
            <a:t>First Amendment free speech </a:t>
          </a:r>
        </a:p>
      </dgm:t>
    </dgm:pt>
    <dgm:pt modelId="{20675BC9-C59E-4AAB-AA5A-9CC58628EE3C}" type="parTrans" cxnId="{F1CBABA3-41B6-4433-91EF-29A4D1B99BDA}">
      <dgm:prSet/>
      <dgm:spPr/>
      <dgm:t>
        <a:bodyPr/>
        <a:lstStyle/>
        <a:p>
          <a:endParaRPr lang="en-US"/>
        </a:p>
      </dgm:t>
    </dgm:pt>
    <dgm:pt modelId="{B1329B6B-852D-4E3C-B373-94834CF25126}" type="sibTrans" cxnId="{F1CBABA3-41B6-4433-91EF-29A4D1B99BDA}">
      <dgm:prSet/>
      <dgm:spPr/>
      <dgm:t>
        <a:bodyPr/>
        <a:lstStyle/>
        <a:p>
          <a:endParaRPr lang="en-US"/>
        </a:p>
      </dgm:t>
    </dgm:pt>
    <dgm:pt modelId="{77D795B8-761B-4BEC-8B7E-8DB70BBF5991}">
      <dgm:prSet/>
      <dgm:spPr/>
      <dgm:t>
        <a:bodyPr/>
        <a:lstStyle/>
        <a:p>
          <a:r>
            <a:rPr lang="en-US"/>
            <a:t>Religion </a:t>
          </a:r>
        </a:p>
      </dgm:t>
    </dgm:pt>
    <dgm:pt modelId="{3847408F-46FC-4A0F-B1DC-FE5CAC215EE6}" type="parTrans" cxnId="{E9514F40-5808-4C46-8607-D5BED2313215}">
      <dgm:prSet/>
      <dgm:spPr/>
      <dgm:t>
        <a:bodyPr/>
        <a:lstStyle/>
        <a:p>
          <a:endParaRPr lang="en-US"/>
        </a:p>
      </dgm:t>
    </dgm:pt>
    <dgm:pt modelId="{A9DFE76E-0A3B-475D-B5EB-2DE704A29BB2}" type="sibTrans" cxnId="{E9514F40-5808-4C46-8607-D5BED2313215}">
      <dgm:prSet/>
      <dgm:spPr/>
      <dgm:t>
        <a:bodyPr/>
        <a:lstStyle/>
        <a:p>
          <a:endParaRPr lang="en-US"/>
        </a:p>
      </dgm:t>
    </dgm:pt>
    <dgm:pt modelId="{2E563015-195E-421C-A99C-2D8C0C0BE709}">
      <dgm:prSet/>
      <dgm:spPr/>
      <dgm:t>
        <a:bodyPr/>
        <a:lstStyle/>
        <a:p>
          <a:r>
            <a:rPr lang="en-US" dirty="0"/>
            <a:t>“Bad detention” cases</a:t>
          </a:r>
        </a:p>
      </dgm:t>
    </dgm:pt>
    <dgm:pt modelId="{85110D13-CAD1-4581-8260-80C241013A79}" type="parTrans" cxnId="{86EC82B5-44B8-49F5-8BC0-045A4E4C1EA9}">
      <dgm:prSet/>
      <dgm:spPr/>
      <dgm:t>
        <a:bodyPr/>
        <a:lstStyle/>
        <a:p>
          <a:endParaRPr lang="en-US"/>
        </a:p>
      </dgm:t>
    </dgm:pt>
    <dgm:pt modelId="{D2104CF2-1602-4ED6-BE73-FAF0A96B193F}" type="sibTrans" cxnId="{86EC82B5-44B8-49F5-8BC0-045A4E4C1EA9}">
      <dgm:prSet/>
      <dgm:spPr/>
      <dgm:t>
        <a:bodyPr/>
        <a:lstStyle/>
        <a:p>
          <a:endParaRPr lang="en-US"/>
        </a:p>
      </dgm:t>
    </dgm:pt>
    <dgm:pt modelId="{80597606-9C93-4243-B68D-E28B6D6A35A2}">
      <dgm:prSet/>
      <dgm:spPr/>
      <dgm:t>
        <a:bodyPr/>
        <a:lstStyle/>
        <a:p>
          <a:r>
            <a:rPr lang="en-US" dirty="0"/>
            <a:t>Taking</a:t>
          </a:r>
          <a:r>
            <a:rPr lang="en-US" baseline="0" dirty="0"/>
            <a:t> on past 5-4 decisions</a:t>
          </a:r>
          <a:endParaRPr lang="en-US" dirty="0"/>
        </a:p>
      </dgm:t>
    </dgm:pt>
    <dgm:pt modelId="{FEE5A0CB-AEA1-4796-B0B1-5A71720509EC}" type="parTrans" cxnId="{7A15A93C-6AB8-43D0-96AA-BF636D6563F7}">
      <dgm:prSet/>
      <dgm:spPr/>
      <dgm:t>
        <a:bodyPr/>
        <a:lstStyle/>
        <a:p>
          <a:endParaRPr lang="en-US"/>
        </a:p>
      </dgm:t>
    </dgm:pt>
    <dgm:pt modelId="{B4D65F14-B6AD-4348-B0EB-8455065352BA}" type="sibTrans" cxnId="{7A15A93C-6AB8-43D0-96AA-BF636D6563F7}">
      <dgm:prSet/>
      <dgm:spPr/>
      <dgm:t>
        <a:bodyPr/>
        <a:lstStyle/>
        <a:p>
          <a:endParaRPr lang="en-US"/>
        </a:p>
      </dgm:t>
    </dgm:pt>
    <dgm:pt modelId="{AC2DE340-0D12-484C-A902-DCFDA2070BC1}">
      <dgm:prSet/>
      <dgm:spPr/>
      <dgm:t>
        <a:bodyPr/>
        <a:lstStyle/>
        <a:p>
          <a:r>
            <a:rPr lang="en-US" dirty="0"/>
            <a:t>War on the administrative state</a:t>
          </a:r>
        </a:p>
      </dgm:t>
    </dgm:pt>
    <dgm:pt modelId="{9C114F76-E596-4CB6-B15A-E97ED2547E72}" type="parTrans" cxnId="{B12B2B8B-106F-445D-8617-166678A31B1C}">
      <dgm:prSet/>
      <dgm:spPr/>
      <dgm:t>
        <a:bodyPr/>
        <a:lstStyle/>
        <a:p>
          <a:endParaRPr lang="en-US"/>
        </a:p>
      </dgm:t>
    </dgm:pt>
    <dgm:pt modelId="{152CC19A-6C21-4AEB-A8EA-D33EB11F6A98}" type="sibTrans" cxnId="{B12B2B8B-106F-445D-8617-166678A31B1C}">
      <dgm:prSet/>
      <dgm:spPr/>
      <dgm:t>
        <a:bodyPr/>
        <a:lstStyle/>
        <a:p>
          <a:endParaRPr lang="en-US"/>
        </a:p>
      </dgm:t>
    </dgm:pt>
    <dgm:pt modelId="{FE4B65B1-EB0A-4710-B2AA-5178506C2DD2}" type="pres">
      <dgm:prSet presAssocID="{22701370-14AC-440F-BEC3-14AD5F0E1256}" presName="linear" presStyleCnt="0">
        <dgm:presLayoutVars>
          <dgm:animLvl val="lvl"/>
          <dgm:resizeHandles val="exact"/>
        </dgm:presLayoutVars>
      </dgm:prSet>
      <dgm:spPr/>
    </dgm:pt>
    <dgm:pt modelId="{D05FCB44-A602-4868-93E3-793535515AD3}" type="pres">
      <dgm:prSet presAssocID="{BDFCE065-DAC1-48B8-A91A-5C28A8011E5D}" presName="parentText" presStyleLbl="node1" presStyleIdx="0" presStyleCnt="5">
        <dgm:presLayoutVars>
          <dgm:chMax val="0"/>
          <dgm:bulletEnabled val="1"/>
        </dgm:presLayoutVars>
      </dgm:prSet>
      <dgm:spPr/>
    </dgm:pt>
    <dgm:pt modelId="{C0129C88-F66E-4EB5-8951-C820DFC63954}" type="pres">
      <dgm:prSet presAssocID="{B1329B6B-852D-4E3C-B373-94834CF25126}" presName="spacer" presStyleCnt="0"/>
      <dgm:spPr/>
    </dgm:pt>
    <dgm:pt modelId="{A083CA23-9ABF-43C0-9736-1C211820C145}" type="pres">
      <dgm:prSet presAssocID="{77D795B8-761B-4BEC-8B7E-8DB70BBF5991}" presName="parentText" presStyleLbl="node1" presStyleIdx="1" presStyleCnt="5">
        <dgm:presLayoutVars>
          <dgm:chMax val="0"/>
          <dgm:bulletEnabled val="1"/>
        </dgm:presLayoutVars>
      </dgm:prSet>
      <dgm:spPr/>
    </dgm:pt>
    <dgm:pt modelId="{6B6D2081-D857-4BE7-8379-9C6C0B5D4324}" type="pres">
      <dgm:prSet presAssocID="{A9DFE76E-0A3B-475D-B5EB-2DE704A29BB2}" presName="spacer" presStyleCnt="0"/>
      <dgm:spPr/>
    </dgm:pt>
    <dgm:pt modelId="{01F4229B-7CE9-4CDA-935C-521495F8E80A}" type="pres">
      <dgm:prSet presAssocID="{2E563015-195E-421C-A99C-2D8C0C0BE709}" presName="parentText" presStyleLbl="node1" presStyleIdx="2" presStyleCnt="5">
        <dgm:presLayoutVars>
          <dgm:chMax val="0"/>
          <dgm:bulletEnabled val="1"/>
        </dgm:presLayoutVars>
      </dgm:prSet>
      <dgm:spPr/>
    </dgm:pt>
    <dgm:pt modelId="{A2F22355-B24C-44B8-A90F-C0DEBC324BDB}" type="pres">
      <dgm:prSet presAssocID="{D2104CF2-1602-4ED6-BE73-FAF0A96B193F}" presName="spacer" presStyleCnt="0"/>
      <dgm:spPr/>
    </dgm:pt>
    <dgm:pt modelId="{D0DD0122-742F-4398-BAB6-31D07F3C1A2E}" type="pres">
      <dgm:prSet presAssocID="{80597606-9C93-4243-B68D-E28B6D6A35A2}" presName="parentText" presStyleLbl="node1" presStyleIdx="3" presStyleCnt="5">
        <dgm:presLayoutVars>
          <dgm:chMax val="0"/>
          <dgm:bulletEnabled val="1"/>
        </dgm:presLayoutVars>
      </dgm:prSet>
      <dgm:spPr/>
    </dgm:pt>
    <dgm:pt modelId="{7AF40D76-2BAD-42AD-96B7-6BC5F5EA4BE2}" type="pres">
      <dgm:prSet presAssocID="{B4D65F14-B6AD-4348-B0EB-8455065352BA}" presName="spacer" presStyleCnt="0"/>
      <dgm:spPr/>
    </dgm:pt>
    <dgm:pt modelId="{AEC888BC-CDD8-4AB7-9318-45A5E0B6C15E}" type="pres">
      <dgm:prSet presAssocID="{AC2DE340-0D12-484C-A902-DCFDA2070BC1}" presName="parentText" presStyleLbl="node1" presStyleIdx="4" presStyleCnt="5">
        <dgm:presLayoutVars>
          <dgm:chMax val="0"/>
          <dgm:bulletEnabled val="1"/>
        </dgm:presLayoutVars>
      </dgm:prSet>
      <dgm:spPr/>
    </dgm:pt>
  </dgm:ptLst>
  <dgm:cxnLst>
    <dgm:cxn modelId="{C5A8B90F-A0EB-4BCD-BCBE-B55F82A616E1}" type="presOf" srcId="{80597606-9C93-4243-B68D-E28B6D6A35A2}" destId="{D0DD0122-742F-4398-BAB6-31D07F3C1A2E}" srcOrd="0" destOrd="0" presId="urn:microsoft.com/office/officeart/2005/8/layout/vList2"/>
    <dgm:cxn modelId="{5D355F20-CB69-4692-BF1A-0BF64D359F0F}" type="presOf" srcId="{2E563015-195E-421C-A99C-2D8C0C0BE709}" destId="{01F4229B-7CE9-4CDA-935C-521495F8E80A}" srcOrd="0" destOrd="0" presId="urn:microsoft.com/office/officeart/2005/8/layout/vList2"/>
    <dgm:cxn modelId="{9D9C4532-4C0C-476F-BA67-04DA2AB22220}" type="presOf" srcId="{BDFCE065-DAC1-48B8-A91A-5C28A8011E5D}" destId="{D05FCB44-A602-4868-93E3-793535515AD3}" srcOrd="0" destOrd="0" presId="urn:microsoft.com/office/officeart/2005/8/layout/vList2"/>
    <dgm:cxn modelId="{7A15A93C-6AB8-43D0-96AA-BF636D6563F7}" srcId="{22701370-14AC-440F-BEC3-14AD5F0E1256}" destId="{80597606-9C93-4243-B68D-E28B6D6A35A2}" srcOrd="3" destOrd="0" parTransId="{FEE5A0CB-AEA1-4796-B0B1-5A71720509EC}" sibTransId="{B4D65F14-B6AD-4348-B0EB-8455065352BA}"/>
    <dgm:cxn modelId="{E9514F40-5808-4C46-8607-D5BED2313215}" srcId="{22701370-14AC-440F-BEC3-14AD5F0E1256}" destId="{77D795B8-761B-4BEC-8B7E-8DB70BBF5991}" srcOrd="1" destOrd="0" parTransId="{3847408F-46FC-4A0F-B1DC-FE5CAC215EE6}" sibTransId="{A9DFE76E-0A3B-475D-B5EB-2DE704A29BB2}"/>
    <dgm:cxn modelId="{5731B888-42FE-4E4C-8819-74305C6C33E4}" type="presOf" srcId="{22701370-14AC-440F-BEC3-14AD5F0E1256}" destId="{FE4B65B1-EB0A-4710-B2AA-5178506C2DD2}" srcOrd="0" destOrd="0" presId="urn:microsoft.com/office/officeart/2005/8/layout/vList2"/>
    <dgm:cxn modelId="{B12B2B8B-106F-445D-8617-166678A31B1C}" srcId="{22701370-14AC-440F-BEC3-14AD5F0E1256}" destId="{AC2DE340-0D12-484C-A902-DCFDA2070BC1}" srcOrd="4" destOrd="0" parTransId="{9C114F76-E596-4CB6-B15A-E97ED2547E72}" sibTransId="{152CC19A-6C21-4AEB-A8EA-D33EB11F6A98}"/>
    <dgm:cxn modelId="{A9C8AC90-379A-44B6-B959-F07FBC6EE9A9}" type="presOf" srcId="{77D795B8-761B-4BEC-8B7E-8DB70BBF5991}" destId="{A083CA23-9ABF-43C0-9736-1C211820C145}" srcOrd="0" destOrd="0" presId="urn:microsoft.com/office/officeart/2005/8/layout/vList2"/>
    <dgm:cxn modelId="{F1CBABA3-41B6-4433-91EF-29A4D1B99BDA}" srcId="{22701370-14AC-440F-BEC3-14AD5F0E1256}" destId="{BDFCE065-DAC1-48B8-A91A-5C28A8011E5D}" srcOrd="0" destOrd="0" parTransId="{20675BC9-C59E-4AAB-AA5A-9CC58628EE3C}" sibTransId="{B1329B6B-852D-4E3C-B373-94834CF25126}"/>
    <dgm:cxn modelId="{86EC82B5-44B8-49F5-8BC0-045A4E4C1EA9}" srcId="{22701370-14AC-440F-BEC3-14AD5F0E1256}" destId="{2E563015-195E-421C-A99C-2D8C0C0BE709}" srcOrd="2" destOrd="0" parTransId="{85110D13-CAD1-4581-8260-80C241013A79}" sibTransId="{D2104CF2-1602-4ED6-BE73-FAF0A96B193F}"/>
    <dgm:cxn modelId="{55FE34C8-F7EC-4BDF-9D3B-77196B1F7701}" type="presOf" srcId="{AC2DE340-0D12-484C-A902-DCFDA2070BC1}" destId="{AEC888BC-CDD8-4AB7-9318-45A5E0B6C15E}" srcOrd="0" destOrd="0" presId="urn:microsoft.com/office/officeart/2005/8/layout/vList2"/>
    <dgm:cxn modelId="{563F5312-82FD-40CA-BED5-C0CBAC2C013B}" type="presParOf" srcId="{FE4B65B1-EB0A-4710-B2AA-5178506C2DD2}" destId="{D05FCB44-A602-4868-93E3-793535515AD3}" srcOrd="0" destOrd="0" presId="urn:microsoft.com/office/officeart/2005/8/layout/vList2"/>
    <dgm:cxn modelId="{6AD8A8ED-B3BD-45AF-852B-3E2C3279B7C1}" type="presParOf" srcId="{FE4B65B1-EB0A-4710-B2AA-5178506C2DD2}" destId="{C0129C88-F66E-4EB5-8951-C820DFC63954}" srcOrd="1" destOrd="0" presId="urn:microsoft.com/office/officeart/2005/8/layout/vList2"/>
    <dgm:cxn modelId="{47DA0CF1-3712-4D6B-92DD-69440504C60F}" type="presParOf" srcId="{FE4B65B1-EB0A-4710-B2AA-5178506C2DD2}" destId="{A083CA23-9ABF-43C0-9736-1C211820C145}" srcOrd="2" destOrd="0" presId="urn:microsoft.com/office/officeart/2005/8/layout/vList2"/>
    <dgm:cxn modelId="{9BAE483C-BC17-4C56-BD80-346D614F99CC}" type="presParOf" srcId="{FE4B65B1-EB0A-4710-B2AA-5178506C2DD2}" destId="{6B6D2081-D857-4BE7-8379-9C6C0B5D4324}" srcOrd="3" destOrd="0" presId="urn:microsoft.com/office/officeart/2005/8/layout/vList2"/>
    <dgm:cxn modelId="{8215D05B-D955-4AE4-A338-70E038EFFE0A}" type="presParOf" srcId="{FE4B65B1-EB0A-4710-B2AA-5178506C2DD2}" destId="{01F4229B-7CE9-4CDA-935C-521495F8E80A}" srcOrd="4" destOrd="0" presId="urn:microsoft.com/office/officeart/2005/8/layout/vList2"/>
    <dgm:cxn modelId="{DD60B990-F3CD-4F4D-B2F9-9E6C2F45D8CF}" type="presParOf" srcId="{FE4B65B1-EB0A-4710-B2AA-5178506C2DD2}" destId="{A2F22355-B24C-44B8-A90F-C0DEBC324BDB}" srcOrd="5" destOrd="0" presId="urn:microsoft.com/office/officeart/2005/8/layout/vList2"/>
    <dgm:cxn modelId="{E07CC6B8-E1AA-4E25-BF26-122C786D72FF}" type="presParOf" srcId="{FE4B65B1-EB0A-4710-B2AA-5178506C2DD2}" destId="{D0DD0122-742F-4398-BAB6-31D07F3C1A2E}" srcOrd="6" destOrd="0" presId="urn:microsoft.com/office/officeart/2005/8/layout/vList2"/>
    <dgm:cxn modelId="{626F9623-150B-4A35-9593-78DFAED03E4E}" type="presParOf" srcId="{FE4B65B1-EB0A-4710-B2AA-5178506C2DD2}" destId="{7AF40D76-2BAD-42AD-96B7-6BC5F5EA4BE2}" srcOrd="7" destOrd="0" presId="urn:microsoft.com/office/officeart/2005/8/layout/vList2"/>
    <dgm:cxn modelId="{341E2167-C9C3-4E6F-BFC3-B7F34031FC80}" type="presParOf" srcId="{FE4B65B1-EB0A-4710-B2AA-5178506C2DD2}" destId="{AEC888BC-CDD8-4AB7-9318-45A5E0B6C15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5C671-3A34-41A0-BA76-79746D47E7D6}">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8CE640-435E-4CB7-9B0A-656433767481}">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SCOTUS in the big picture </a:t>
          </a:r>
        </a:p>
      </dsp:txBody>
      <dsp:txXfrm>
        <a:off x="0" y="2703"/>
        <a:ext cx="6900512" cy="1843578"/>
      </dsp:txXfrm>
    </dsp:sp>
    <dsp:sp modelId="{8C071CAD-4828-4A0E-A813-988CC51A5ED2}">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A9826-089E-4F6A-9CD8-C37F484AF0FD}">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Local government SCOTUS cases decided/to be decided this term </a:t>
          </a:r>
        </a:p>
      </dsp:txBody>
      <dsp:txXfrm>
        <a:off x="0" y="1846281"/>
        <a:ext cx="6900512" cy="1843578"/>
      </dsp:txXfrm>
    </dsp:sp>
    <dsp:sp modelId="{34C590C7-A4B7-4C4C-8E83-7EB34AD29416}">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5EB8D4-A19E-4E78-9056-B611924C513B}">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Qualified immunity update </a:t>
          </a:r>
        </a:p>
      </dsp:txBody>
      <dsp:txXfrm>
        <a:off x="0" y="3689859"/>
        <a:ext cx="6900512" cy="18435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E07CC-312A-4849-B7C4-49621416DB32}">
      <dsp:nvSpPr>
        <dsp:cNvPr id="0" name=""/>
        <dsp:cNvSpPr/>
      </dsp:nvSpPr>
      <dsp:spPr>
        <a:xfrm>
          <a:off x="0" y="8772"/>
          <a:ext cx="6263640" cy="8353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Pragmatic moderate—if </a:t>
          </a:r>
          <a:r>
            <a:rPr lang="en-US" sz="2100" kern="1200" dirty="0">
              <a:latin typeface="Calibri Light" panose="020F0302020204030204"/>
            </a:rPr>
            <a:t>your</a:t>
          </a:r>
          <a:r>
            <a:rPr lang="en-US" sz="2100" kern="1200" dirty="0"/>
            <a:t> lens starts in the 1930s he isn’t even considered a liberal </a:t>
          </a:r>
        </a:p>
      </dsp:txBody>
      <dsp:txXfrm>
        <a:off x="40780" y="49552"/>
        <a:ext cx="6182080" cy="753819"/>
      </dsp:txXfrm>
    </dsp:sp>
    <dsp:sp modelId="{7A4F64FF-3428-4FF1-A20B-E8233FFAAA7A}">
      <dsp:nvSpPr>
        <dsp:cNvPr id="0" name=""/>
        <dsp:cNvSpPr/>
      </dsp:nvSpPr>
      <dsp:spPr>
        <a:xfrm>
          <a:off x="0" y="844152"/>
          <a:ext cx="626364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Skeptical of </a:t>
          </a:r>
          <a:r>
            <a:rPr lang="en-US" sz="1600" i="1" kern="1200" dirty="0"/>
            <a:t>Reed v. Town of Gilbert </a:t>
          </a:r>
          <a:r>
            <a:rPr lang="en-US" sz="1600" kern="1200" dirty="0"/>
            <a:t>(2015)</a:t>
          </a:r>
        </a:p>
        <a:p>
          <a:pPr marL="171450" lvl="1" indent="-171450" algn="l" defTabSz="711200">
            <a:lnSpc>
              <a:spcPct val="90000"/>
            </a:lnSpc>
            <a:spcBef>
              <a:spcPct val="0"/>
            </a:spcBef>
            <a:spcAft>
              <a:spcPct val="20000"/>
            </a:spcAft>
            <a:buChar char="•"/>
          </a:pPr>
          <a:r>
            <a:rPr lang="en-US" sz="1600" kern="1200" dirty="0">
              <a:latin typeface="Calibri Light" panose="020F0302020204030204"/>
            </a:rPr>
            <a:t>What happens if we do this? How should I write this opinion?</a:t>
          </a:r>
          <a:endParaRPr lang="en-US" sz="1600" kern="1200" dirty="0"/>
        </a:p>
      </dsp:txBody>
      <dsp:txXfrm>
        <a:off x="0" y="844152"/>
        <a:ext cx="6263640" cy="554242"/>
      </dsp:txXfrm>
    </dsp:sp>
    <dsp:sp modelId="{8C83DC9D-9267-49B1-B133-F4BB397E59A4}">
      <dsp:nvSpPr>
        <dsp:cNvPr id="0" name=""/>
        <dsp:cNvSpPr/>
      </dsp:nvSpPr>
      <dsp:spPr>
        <a:xfrm>
          <a:off x="0" y="1398395"/>
          <a:ext cx="6263640" cy="83537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Writer of abortion decisions</a:t>
          </a:r>
        </a:p>
      </dsp:txBody>
      <dsp:txXfrm>
        <a:off x="40780" y="1439175"/>
        <a:ext cx="6182080" cy="753819"/>
      </dsp:txXfrm>
    </dsp:sp>
    <dsp:sp modelId="{C3B9793A-A19B-4DBA-86A6-06B4E80F3898}">
      <dsp:nvSpPr>
        <dsp:cNvPr id="0" name=""/>
        <dsp:cNvSpPr/>
      </dsp:nvSpPr>
      <dsp:spPr>
        <a:xfrm>
          <a:off x="0" y="2233775"/>
          <a:ext cx="626364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latin typeface="Calibri Light" panose="020F0302020204030204"/>
            </a:rPr>
            <a:t>Joined by the ladies (and Justice Kennedy once)</a:t>
          </a:r>
        </a:p>
      </dsp:txBody>
      <dsp:txXfrm>
        <a:off x="0" y="2233775"/>
        <a:ext cx="6263640" cy="347760"/>
      </dsp:txXfrm>
    </dsp:sp>
    <dsp:sp modelId="{3E887B11-2AEC-4CBC-A4C1-42E59EAB12C7}">
      <dsp:nvSpPr>
        <dsp:cNvPr id="0" name=""/>
        <dsp:cNvSpPr/>
      </dsp:nvSpPr>
      <dsp:spPr>
        <a:xfrm>
          <a:off x="0" y="2581535"/>
          <a:ext cx="6263640" cy="83537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Skeptical of government and religion </a:t>
          </a:r>
        </a:p>
      </dsp:txBody>
      <dsp:txXfrm>
        <a:off x="40780" y="2622315"/>
        <a:ext cx="6182080" cy="753819"/>
      </dsp:txXfrm>
    </dsp:sp>
    <dsp:sp modelId="{783233B7-D764-47E2-A6A6-3C45C886BFF2}">
      <dsp:nvSpPr>
        <dsp:cNvPr id="0" name=""/>
        <dsp:cNvSpPr/>
      </dsp:nvSpPr>
      <dsp:spPr>
        <a:xfrm>
          <a:off x="0" y="3416915"/>
          <a:ext cx="626364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latin typeface="Calibri Light" panose="020F0302020204030204"/>
            </a:rPr>
            <a:t>His views are now more of an outlier </a:t>
          </a:r>
        </a:p>
      </dsp:txBody>
      <dsp:txXfrm>
        <a:off x="0" y="3416915"/>
        <a:ext cx="6263640" cy="347760"/>
      </dsp:txXfrm>
    </dsp:sp>
    <dsp:sp modelId="{8EFCB398-DB8F-4147-A6D1-E8DDBBD405A2}">
      <dsp:nvSpPr>
        <dsp:cNvPr id="0" name=""/>
        <dsp:cNvSpPr/>
      </dsp:nvSpPr>
      <dsp:spPr>
        <a:xfrm>
          <a:off x="0" y="3764675"/>
          <a:ext cx="6263640" cy="83537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i="0" u="none" kern="1200" dirty="0">
              <a:latin typeface="Calibri Light" panose="020F0302020204030204"/>
            </a:rPr>
            <a:t>Skeptical of the death penalty</a:t>
          </a:r>
        </a:p>
      </dsp:txBody>
      <dsp:txXfrm>
        <a:off x="40780" y="3805455"/>
        <a:ext cx="6182080" cy="753819"/>
      </dsp:txXfrm>
    </dsp:sp>
    <dsp:sp modelId="{A88DAEF0-E67B-470F-987A-1211C3C1F0DB}">
      <dsp:nvSpPr>
        <dsp:cNvPr id="0" name=""/>
        <dsp:cNvSpPr/>
      </dsp:nvSpPr>
      <dsp:spPr>
        <a:xfrm>
          <a:off x="0" y="4660535"/>
          <a:ext cx="6263640" cy="8353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1" u="sng" kern="1200" dirty="0">
              <a:latin typeface="Calibri Light" panose="020F0302020204030204"/>
            </a:rPr>
            <a:t>Parents Involved in Community Schools v. Seattle School District</a:t>
          </a:r>
          <a:endParaRPr lang="en-US" sz="2100" kern="1200" dirty="0"/>
        </a:p>
      </dsp:txBody>
      <dsp:txXfrm>
        <a:off x="40780" y="4701315"/>
        <a:ext cx="6182080" cy="7538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0E4AC-43E9-4D21-ADD9-983BA730C0A8}">
      <dsp:nvSpPr>
        <dsp:cNvPr id="0" name=""/>
        <dsp:cNvSpPr/>
      </dsp:nvSpPr>
      <dsp:spPr>
        <a:xfrm>
          <a:off x="0" y="39687"/>
          <a:ext cx="3286125" cy="19716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Came from the DC Circuit </a:t>
          </a:r>
        </a:p>
        <a:p>
          <a:pPr marL="171450" lvl="1" indent="-171450" algn="l" defTabSz="800100">
            <a:lnSpc>
              <a:spcPct val="90000"/>
            </a:lnSpc>
            <a:spcBef>
              <a:spcPct val="0"/>
            </a:spcBef>
            <a:spcAft>
              <a:spcPct val="15000"/>
            </a:spcAft>
            <a:buChar char="•"/>
          </a:pPr>
          <a:r>
            <a:rPr lang="en-US" sz="1800" kern="1200"/>
            <a:t>Ginsburg, Scalia, Roberts, Thomas, and Kavanaugh </a:t>
          </a:r>
        </a:p>
        <a:p>
          <a:pPr marL="171450" lvl="1" indent="-171450" algn="l" defTabSz="800100">
            <a:lnSpc>
              <a:spcPct val="90000"/>
            </a:lnSpc>
            <a:spcBef>
              <a:spcPct val="0"/>
            </a:spcBef>
            <a:spcAft>
              <a:spcPct val="15000"/>
            </a:spcAft>
            <a:buChar char="•"/>
          </a:pPr>
          <a:r>
            <a:rPr lang="en-US" sz="1800" kern="1200"/>
            <a:t>When confirmed on June 14, 2021, three Republicans voted for her</a:t>
          </a:r>
        </a:p>
      </dsp:txBody>
      <dsp:txXfrm>
        <a:off x="0" y="39687"/>
        <a:ext cx="3286125" cy="1971675"/>
      </dsp:txXfrm>
    </dsp:sp>
    <dsp:sp modelId="{D141257D-6794-4458-9030-1DAC577F14B4}">
      <dsp:nvSpPr>
        <dsp:cNvPr id="0" name=""/>
        <dsp:cNvSpPr/>
      </dsp:nvSpPr>
      <dsp:spPr>
        <a:xfrm>
          <a:off x="3614737" y="39687"/>
          <a:ext cx="3286125" cy="1971675"/>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51-year-old former Breyer clerk </a:t>
          </a:r>
        </a:p>
      </dsp:txBody>
      <dsp:txXfrm>
        <a:off x="3614737" y="39687"/>
        <a:ext cx="3286125" cy="1971675"/>
      </dsp:txXfrm>
    </dsp:sp>
    <dsp:sp modelId="{8A66876C-D526-4CCD-9123-318568005EEF}">
      <dsp:nvSpPr>
        <dsp:cNvPr id="0" name=""/>
        <dsp:cNvSpPr/>
      </dsp:nvSpPr>
      <dsp:spPr>
        <a:xfrm>
          <a:off x="7229475" y="39687"/>
          <a:ext cx="3286125" cy="1971675"/>
        </a:xfrm>
        <a:prstGeom prst="rect">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Related by marriage to Paul Ryan</a:t>
          </a:r>
        </a:p>
        <a:p>
          <a:pPr marL="171450" lvl="1" indent="-171450" algn="l" defTabSz="800100">
            <a:lnSpc>
              <a:spcPct val="90000"/>
            </a:lnSpc>
            <a:spcBef>
              <a:spcPct val="0"/>
            </a:spcBef>
            <a:spcAft>
              <a:spcPct val="15000"/>
            </a:spcAft>
            <a:buChar char="•"/>
          </a:pPr>
          <a:r>
            <a:rPr lang="en-US" sz="1800" kern="1200"/>
            <a:t>Ryan’s wife’s sister is married to Jackson’s twin brother!</a:t>
          </a:r>
        </a:p>
      </dsp:txBody>
      <dsp:txXfrm>
        <a:off x="7229475" y="39687"/>
        <a:ext cx="3286125" cy="1971675"/>
      </dsp:txXfrm>
    </dsp:sp>
    <dsp:sp modelId="{17F9845A-1F86-4D14-8069-F6F334284974}">
      <dsp:nvSpPr>
        <dsp:cNvPr id="0" name=""/>
        <dsp:cNvSpPr/>
      </dsp:nvSpPr>
      <dsp:spPr>
        <a:xfrm>
          <a:off x="0" y="2339975"/>
          <a:ext cx="3286125" cy="1971675"/>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Dad was chief attorney for Miami-Dade County School Board </a:t>
          </a:r>
        </a:p>
      </dsp:txBody>
      <dsp:txXfrm>
        <a:off x="0" y="2339975"/>
        <a:ext cx="3286125" cy="1971675"/>
      </dsp:txXfrm>
    </dsp:sp>
    <dsp:sp modelId="{B131F580-B0C1-415E-A2DE-CEE9CD033BD1}">
      <dsp:nvSpPr>
        <dsp:cNvPr id="0" name=""/>
        <dsp:cNvSpPr/>
      </dsp:nvSpPr>
      <dsp:spPr>
        <a:xfrm>
          <a:off x="3614737" y="2339975"/>
          <a:ext cx="3286125" cy="1971675"/>
        </a:xfrm>
        <a:prstGeom prst="rect">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Attended (public) M</a:t>
          </a:r>
          <a:r>
            <a:rPr lang="en-US" sz="2300" b="0" i="0" kern="1200"/>
            <a:t>iami Palmetto High School (where Jeff Bezos also attended)</a:t>
          </a:r>
          <a:endParaRPr lang="en-US" sz="2300" kern="1200"/>
        </a:p>
      </dsp:txBody>
      <dsp:txXfrm>
        <a:off x="3614737" y="2339975"/>
        <a:ext cx="3286125" cy="1971675"/>
      </dsp:txXfrm>
    </dsp:sp>
    <dsp:sp modelId="{3645A5F0-EF3A-4121-AAAE-D021F10EAB0C}">
      <dsp:nvSpPr>
        <dsp:cNvPr id="0" name=""/>
        <dsp:cNvSpPr/>
      </dsp:nvSpPr>
      <dsp:spPr>
        <a:xfrm>
          <a:off x="7229475" y="2339975"/>
          <a:ext cx="3286125" cy="1971675"/>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Worked as a public defender </a:t>
          </a:r>
          <a:r>
            <a:rPr lang="en-US" sz="2300" b="0" i="0" kern="1200"/>
            <a:t> </a:t>
          </a:r>
          <a:endParaRPr lang="en-US" sz="2300" kern="1200"/>
        </a:p>
      </dsp:txBody>
      <dsp:txXfrm>
        <a:off x="7229475" y="2339975"/>
        <a:ext cx="3286125" cy="19716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990D9-285E-47C4-8BE3-651986322CDF}">
      <dsp:nvSpPr>
        <dsp:cNvPr id="0" name=""/>
        <dsp:cNvSpPr/>
      </dsp:nvSpPr>
      <dsp:spPr>
        <a:xfrm>
          <a:off x="0" y="86904"/>
          <a:ext cx="10515600" cy="13560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A review of a substantial sample of Judge Jackson’s roughly 500 judicial opinions suggests that she would be </a:t>
          </a:r>
          <a:r>
            <a:rPr lang="en-US" sz="1900" b="1" i="0" kern="1200"/>
            <a:t>about as liberal as the member of the court she hopes to replace</a:t>
          </a:r>
          <a:r>
            <a:rPr lang="en-US" sz="1900" b="0" i="0" kern="1200"/>
            <a:t>, Justice Stephen G. Breyer. That would make her a reliable member of what would continue to be a three-member liberal minority on a court that is dominated by six conservative justices.</a:t>
          </a:r>
          <a:endParaRPr lang="en-US" sz="1900" kern="1200"/>
        </a:p>
      </dsp:txBody>
      <dsp:txXfrm>
        <a:off x="66196" y="153100"/>
        <a:ext cx="10383208" cy="1223637"/>
      </dsp:txXfrm>
    </dsp:sp>
    <dsp:sp modelId="{2C76C334-71F5-43BC-87E8-D4EE16B83C19}">
      <dsp:nvSpPr>
        <dsp:cNvPr id="0" name=""/>
        <dsp:cNvSpPr/>
      </dsp:nvSpPr>
      <dsp:spPr>
        <a:xfrm>
          <a:off x="0" y="1497654"/>
          <a:ext cx="10515600" cy="135602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Judge Jackson has a substantial judicial track record, having served on federal courts longer than several of the current justices had when they were appointed. But the </a:t>
          </a:r>
          <a:r>
            <a:rPr lang="en-US" sz="1900" b="1" i="0" kern="1200"/>
            <a:t>great bulk of her opinions are from her eight years on the Federal District Court in Washington, as a trial judge</a:t>
          </a:r>
          <a:r>
            <a:rPr lang="en-US" sz="1900" b="0" i="0" kern="1200"/>
            <a:t>, before Mr. Biden elevated her in June to the U.S. Court of Appeals for the District of Columbia Circuit.</a:t>
          </a:r>
          <a:endParaRPr lang="en-US" sz="1900" kern="1200"/>
        </a:p>
      </dsp:txBody>
      <dsp:txXfrm>
        <a:off x="66196" y="1563850"/>
        <a:ext cx="10383208" cy="1223637"/>
      </dsp:txXfrm>
    </dsp:sp>
    <dsp:sp modelId="{829B8D2A-1DB6-41B8-94ED-7714C523540B}">
      <dsp:nvSpPr>
        <dsp:cNvPr id="0" name=""/>
        <dsp:cNvSpPr/>
      </dsp:nvSpPr>
      <dsp:spPr>
        <a:xfrm>
          <a:off x="0" y="2908403"/>
          <a:ext cx="10515600" cy="135602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Those opinions are </a:t>
          </a:r>
          <a:r>
            <a:rPr lang="en-US" sz="1900" b="1" i="0" kern="1200"/>
            <a:t>diligent and exceptionally thorough</a:t>
          </a:r>
          <a:r>
            <a:rPr lang="en-US" sz="1900" b="0" i="0" kern="1200"/>
            <a:t>, exhibiting a sure command of both the facts before her and the relevant legal materials. But they are often less illuminating than appeals court rulings that establish precedents and bind other judges.</a:t>
          </a:r>
          <a:endParaRPr lang="en-US" sz="1900" kern="1200"/>
        </a:p>
      </dsp:txBody>
      <dsp:txXfrm>
        <a:off x="66196" y="2974599"/>
        <a:ext cx="10383208" cy="12236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E9702-0E0C-43B0-92FA-9EB05E12ED45}">
      <dsp:nvSpPr>
        <dsp:cNvPr id="0" name=""/>
        <dsp:cNvSpPr/>
      </dsp:nvSpPr>
      <dsp:spPr>
        <a:xfrm>
          <a:off x="3953" y="145151"/>
          <a:ext cx="2377306" cy="460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Most famous</a:t>
          </a:r>
        </a:p>
      </dsp:txBody>
      <dsp:txXfrm>
        <a:off x="3953" y="145151"/>
        <a:ext cx="2377306" cy="460800"/>
      </dsp:txXfrm>
    </dsp:sp>
    <dsp:sp modelId="{A4A59BFD-C3F0-4262-AE60-FC77D8E9F75D}">
      <dsp:nvSpPr>
        <dsp:cNvPr id="0" name=""/>
        <dsp:cNvSpPr/>
      </dsp:nvSpPr>
      <dsp:spPr>
        <a:xfrm>
          <a:off x="3953" y="605951"/>
          <a:ext cx="2377306" cy="36014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i="1" kern="1200" dirty="0"/>
            <a:t>Committee on the Judiciary v. </a:t>
          </a:r>
          <a:r>
            <a:rPr lang="en-US" sz="1600" i="1" kern="1200" dirty="0" err="1"/>
            <a:t>McGahn</a:t>
          </a:r>
          <a:r>
            <a:rPr lang="en-US" sz="1600" i="1" kern="1200" dirty="0"/>
            <a:t> </a:t>
          </a:r>
          <a:r>
            <a:rPr lang="en-US" sz="1600" kern="1200" dirty="0"/>
            <a:t>(Trump’s former White House counsel had to testify to the House </a:t>
          </a:r>
          <a:r>
            <a:rPr lang="en-US" sz="1600" b="0" i="0" kern="1200" dirty="0"/>
            <a:t>as part of its investigation into Russia’s interference in the 2016 election) </a:t>
          </a:r>
          <a:endParaRPr lang="en-US" sz="1600" kern="1200" dirty="0"/>
        </a:p>
        <a:p>
          <a:pPr marL="171450" lvl="1" indent="-171450" algn="l" defTabSz="711200">
            <a:lnSpc>
              <a:spcPct val="90000"/>
            </a:lnSpc>
            <a:spcBef>
              <a:spcPct val="0"/>
            </a:spcBef>
            <a:spcAft>
              <a:spcPct val="15000"/>
            </a:spcAft>
            <a:buChar char="•"/>
          </a:pPr>
          <a:r>
            <a:rPr lang="en-US" sz="1600" b="0" i="0" kern="1200"/>
            <a:t>“[T]he primary takeaway from the past 250 years of recorded American history is that Presidents are not kings”</a:t>
          </a:r>
          <a:endParaRPr lang="en-US" sz="1600" kern="1200"/>
        </a:p>
      </dsp:txBody>
      <dsp:txXfrm>
        <a:off x="3953" y="605951"/>
        <a:ext cx="2377306" cy="3601440"/>
      </dsp:txXfrm>
    </dsp:sp>
    <dsp:sp modelId="{6CCC3BDD-1AFA-4A69-99C6-87594C4E1233}">
      <dsp:nvSpPr>
        <dsp:cNvPr id="0" name=""/>
        <dsp:cNvSpPr/>
      </dsp:nvSpPr>
      <dsp:spPr>
        <a:xfrm>
          <a:off x="2714082" y="145151"/>
          <a:ext cx="2377306" cy="460800"/>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First Amendment </a:t>
          </a:r>
        </a:p>
      </dsp:txBody>
      <dsp:txXfrm>
        <a:off x="2714082" y="145151"/>
        <a:ext cx="2377306" cy="460800"/>
      </dsp:txXfrm>
    </dsp:sp>
    <dsp:sp modelId="{F79E0E61-1C05-42FF-A8F4-80B7EC8019BB}">
      <dsp:nvSpPr>
        <dsp:cNvPr id="0" name=""/>
        <dsp:cNvSpPr/>
      </dsp:nvSpPr>
      <dsp:spPr>
        <a:xfrm>
          <a:off x="2714082" y="605951"/>
          <a:ext cx="2377306" cy="3601440"/>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i="1" kern="1200"/>
            <a:t>Patterson v. United States </a:t>
          </a:r>
          <a:r>
            <a:rPr lang="en-US" sz="1600" kern="1200"/>
            <a:t>(First Amendment right to not be arrest for using profanity to the police; no qualified immunity)</a:t>
          </a:r>
        </a:p>
        <a:p>
          <a:pPr marL="171450" lvl="1" indent="-171450" algn="l" defTabSz="711200">
            <a:lnSpc>
              <a:spcPct val="90000"/>
            </a:lnSpc>
            <a:spcBef>
              <a:spcPct val="0"/>
            </a:spcBef>
            <a:spcAft>
              <a:spcPct val="15000"/>
            </a:spcAft>
            <a:buChar char="•"/>
          </a:pPr>
          <a:r>
            <a:rPr lang="en-US" sz="1600" i="1" kern="1200"/>
            <a:t>Brown v. DC </a:t>
          </a:r>
          <a:r>
            <a:rPr lang="en-US" sz="1600" kern="1200"/>
            <a:t>(panhandling ordinance is content-based speech)</a:t>
          </a:r>
        </a:p>
      </dsp:txBody>
      <dsp:txXfrm>
        <a:off x="2714082" y="605951"/>
        <a:ext cx="2377306" cy="3601440"/>
      </dsp:txXfrm>
    </dsp:sp>
    <dsp:sp modelId="{90E42693-7BFB-4319-883A-19EB00A7FCE5}">
      <dsp:nvSpPr>
        <dsp:cNvPr id="0" name=""/>
        <dsp:cNvSpPr/>
      </dsp:nvSpPr>
      <dsp:spPr>
        <a:xfrm>
          <a:off x="5424211" y="145151"/>
          <a:ext cx="2377306" cy="460800"/>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0" i="0" kern="1200"/>
            <a:t>Employment </a:t>
          </a:r>
          <a:endParaRPr lang="en-US" sz="1600" kern="1200"/>
        </a:p>
      </dsp:txBody>
      <dsp:txXfrm>
        <a:off x="5424211" y="145151"/>
        <a:ext cx="2377306" cy="460800"/>
      </dsp:txXfrm>
    </dsp:sp>
    <dsp:sp modelId="{A24FACDF-7B1F-47D8-BAD2-6080A5BC8ED4}">
      <dsp:nvSpPr>
        <dsp:cNvPr id="0" name=""/>
        <dsp:cNvSpPr/>
      </dsp:nvSpPr>
      <dsp:spPr>
        <a:xfrm>
          <a:off x="5424211" y="605951"/>
          <a:ext cx="2377306" cy="3601440"/>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Pro-union rulings</a:t>
          </a:r>
        </a:p>
        <a:p>
          <a:pPr marL="171450" lvl="1" indent="-171450" algn="l" defTabSz="711200">
            <a:lnSpc>
              <a:spcPct val="90000"/>
            </a:lnSpc>
            <a:spcBef>
              <a:spcPct val="0"/>
            </a:spcBef>
            <a:spcAft>
              <a:spcPct val="15000"/>
            </a:spcAft>
            <a:buChar char="•"/>
          </a:pPr>
          <a:r>
            <a:rPr lang="en-US" sz="1600" kern="1200" dirty="0"/>
            <a:t>Not perceived as anti-employer </a:t>
          </a:r>
        </a:p>
        <a:p>
          <a:pPr marL="171450" lvl="1" indent="-171450" algn="l" defTabSz="711200">
            <a:lnSpc>
              <a:spcPct val="90000"/>
            </a:lnSpc>
            <a:spcBef>
              <a:spcPct val="0"/>
            </a:spcBef>
            <a:spcAft>
              <a:spcPct val="15000"/>
            </a:spcAft>
            <a:buChar char="•"/>
          </a:pPr>
          <a:r>
            <a:rPr lang="en-US" sz="1600" b="0" i="0" kern="1200" dirty="0"/>
            <a:t>Out of 40 employment and business-related rulings reviewed by The Associated Press, Jackson ruled for the defendants 30 times since 2013 while serving as a judge on the U.S. District Court in Washington </a:t>
          </a:r>
          <a:r>
            <a:rPr lang="en-US" sz="1600" kern="1200" dirty="0"/>
            <a:t> </a:t>
          </a:r>
        </a:p>
      </dsp:txBody>
      <dsp:txXfrm>
        <a:off x="5424211" y="605951"/>
        <a:ext cx="2377306" cy="3601440"/>
      </dsp:txXfrm>
    </dsp:sp>
    <dsp:sp modelId="{16123AE0-B517-4187-9CB5-268E4F97EE7A}">
      <dsp:nvSpPr>
        <dsp:cNvPr id="0" name=""/>
        <dsp:cNvSpPr/>
      </dsp:nvSpPr>
      <dsp:spPr>
        <a:xfrm>
          <a:off x="8134340" y="145151"/>
          <a:ext cx="2377306" cy="4608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Qualified immunity </a:t>
          </a:r>
        </a:p>
      </dsp:txBody>
      <dsp:txXfrm>
        <a:off x="8134340" y="145151"/>
        <a:ext cx="2377306" cy="460800"/>
      </dsp:txXfrm>
    </dsp:sp>
    <dsp:sp modelId="{85D136F5-F0C7-4479-AE28-972336D9D8F0}">
      <dsp:nvSpPr>
        <dsp:cNvPr id="0" name=""/>
        <dsp:cNvSpPr/>
      </dsp:nvSpPr>
      <dsp:spPr>
        <a:xfrm>
          <a:off x="8134340" y="605951"/>
          <a:ext cx="2377306" cy="360144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Has ruled for and against granting QI</a:t>
          </a:r>
        </a:p>
        <a:p>
          <a:pPr marL="171450" lvl="1" indent="-171450" algn="l" defTabSz="711200">
            <a:lnSpc>
              <a:spcPct val="90000"/>
            </a:lnSpc>
            <a:spcBef>
              <a:spcPct val="0"/>
            </a:spcBef>
            <a:spcAft>
              <a:spcPct val="15000"/>
            </a:spcAft>
            <a:buChar char="•"/>
          </a:pPr>
          <a:r>
            <a:rPr lang="en-US" sz="1600" b="0" i="1" kern="1200" dirty="0"/>
            <a:t>Kyle v. </a:t>
          </a:r>
          <a:r>
            <a:rPr lang="en-US" sz="1600" b="0" i="1" kern="1200" dirty="0" err="1"/>
            <a:t>Bedlion</a:t>
          </a:r>
          <a:r>
            <a:rPr lang="en-US" sz="1600" b="0" i="1" kern="1200" dirty="0"/>
            <a:t> </a:t>
          </a:r>
          <a:r>
            <a:rPr lang="en-US" sz="1600" b="0" kern="1200" dirty="0"/>
            <a:t>(thorough, thoughtful grant of QI)  </a:t>
          </a:r>
          <a:endParaRPr lang="en-US" sz="1600" kern="1200" dirty="0"/>
        </a:p>
      </dsp:txBody>
      <dsp:txXfrm>
        <a:off x="8134340" y="605951"/>
        <a:ext cx="2377306" cy="36014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E5A87-EC8F-4A69-812A-14EA55B7DB32}">
      <dsp:nvSpPr>
        <dsp:cNvPr id="0" name=""/>
        <dsp:cNvSpPr/>
      </dsp:nvSpPr>
      <dsp:spPr>
        <a:xfrm>
          <a:off x="0" y="17106"/>
          <a:ext cx="9601196" cy="67128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Issue: does a board censure of a board member violate the First Amendment </a:t>
          </a:r>
        </a:p>
      </dsp:txBody>
      <dsp:txXfrm>
        <a:off x="32770" y="49876"/>
        <a:ext cx="9535656" cy="605747"/>
      </dsp:txXfrm>
    </dsp:sp>
    <dsp:sp modelId="{6E62CDF3-F8FB-465D-BF9B-738EC91FCC8A}">
      <dsp:nvSpPr>
        <dsp:cNvPr id="0" name=""/>
        <dsp:cNvSpPr/>
      </dsp:nvSpPr>
      <dsp:spPr>
        <a:xfrm>
          <a:off x="0" y="740234"/>
          <a:ext cx="9601196" cy="67128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Holding: no! </a:t>
          </a:r>
        </a:p>
      </dsp:txBody>
      <dsp:txXfrm>
        <a:off x="32770" y="773004"/>
        <a:ext cx="9535656" cy="605747"/>
      </dsp:txXfrm>
    </dsp:sp>
    <dsp:sp modelId="{3DAB195E-8762-48C3-A284-91AE7B35FC2F}">
      <dsp:nvSpPr>
        <dsp:cNvPr id="0" name=""/>
        <dsp:cNvSpPr/>
      </dsp:nvSpPr>
      <dsp:spPr>
        <a:xfrm>
          <a:off x="0" y="1463361"/>
          <a:ext cx="9601196" cy="67128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Unanimous opinion written by Justice Gorsuch </a:t>
          </a:r>
        </a:p>
      </dsp:txBody>
      <dsp:txXfrm>
        <a:off x="32770" y="1496131"/>
        <a:ext cx="9535656" cy="605747"/>
      </dsp:txXfrm>
    </dsp:sp>
    <dsp:sp modelId="{E2BE3BE9-5888-4B05-9C03-5D83FDC5A10B}">
      <dsp:nvSpPr>
        <dsp:cNvPr id="0" name=""/>
        <dsp:cNvSpPr/>
      </dsp:nvSpPr>
      <dsp:spPr>
        <a:xfrm>
          <a:off x="0" y="2186489"/>
          <a:ext cx="9601196" cy="67128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Tenth Circuit agrees: </a:t>
          </a:r>
          <a:r>
            <a:rPr lang="en-US" sz="1800" i="1" kern="1200"/>
            <a:t>Phelan v. Laramie County Community College Board of Trustees</a:t>
          </a:r>
          <a:r>
            <a:rPr lang="en-US" sz="1800" kern="1200"/>
            <a:t>, 235 F.3d 1243 (10th Cir. 2000) (censure is simply a “statement” of the board’s disapproval)</a:t>
          </a:r>
        </a:p>
      </dsp:txBody>
      <dsp:txXfrm>
        <a:off x="32770" y="2219259"/>
        <a:ext cx="9535656" cy="60574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511DD-512B-4621-BC21-EB6DD78FC9E1}">
      <dsp:nvSpPr>
        <dsp:cNvPr id="0" name=""/>
        <dsp:cNvSpPr/>
      </dsp:nvSpPr>
      <dsp:spPr>
        <a:xfrm>
          <a:off x="0" y="48539"/>
          <a:ext cx="5272392" cy="9266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As Justice Gorsuch describes in his opinion David Wilson’s tenure on the Houston Community College board was “stormy”</a:t>
          </a:r>
        </a:p>
      </dsp:txBody>
      <dsp:txXfrm>
        <a:off x="45235" y="93774"/>
        <a:ext cx="5181922" cy="836170"/>
      </dsp:txXfrm>
    </dsp:sp>
    <dsp:sp modelId="{BF8A94E7-53F3-453B-B8C6-B6C960F6EECF}">
      <dsp:nvSpPr>
        <dsp:cNvPr id="0" name=""/>
        <dsp:cNvSpPr/>
      </dsp:nvSpPr>
      <dsp:spPr>
        <a:xfrm>
          <a:off x="0" y="1027019"/>
          <a:ext cx="5272392" cy="926640"/>
        </a:xfrm>
        <a:prstGeom prst="roundRect">
          <a:avLst/>
        </a:prstGeom>
        <a:solidFill>
          <a:schemeClr val="accent5">
            <a:hueOff val="331055"/>
            <a:satOff val="192"/>
            <a:lumOff val="18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He accused the board of violating its bylaws and ethics rules in the media</a:t>
          </a:r>
        </a:p>
      </dsp:txBody>
      <dsp:txXfrm>
        <a:off x="45235" y="1072254"/>
        <a:ext cx="5181922" cy="836170"/>
      </dsp:txXfrm>
    </dsp:sp>
    <dsp:sp modelId="{96C2493E-5F33-4D84-82E1-2322972B9EC0}">
      <dsp:nvSpPr>
        <dsp:cNvPr id="0" name=""/>
        <dsp:cNvSpPr/>
      </dsp:nvSpPr>
      <dsp:spPr>
        <a:xfrm>
          <a:off x="0" y="2005499"/>
          <a:ext cx="5272392" cy="926640"/>
        </a:xfrm>
        <a:prstGeom prst="roundRect">
          <a:avLst/>
        </a:prstGeom>
        <a:solidFill>
          <a:schemeClr val="accent5">
            <a:hueOff val="662110"/>
            <a:satOff val="384"/>
            <a:lumOff val="37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He hired a private investigator to determine whether another board member lived in the district which elected her</a:t>
          </a:r>
        </a:p>
      </dsp:txBody>
      <dsp:txXfrm>
        <a:off x="45235" y="2050734"/>
        <a:ext cx="5181922" cy="836170"/>
      </dsp:txXfrm>
    </dsp:sp>
    <dsp:sp modelId="{F3C05947-A2EA-4A20-8719-213F812C6AC2}">
      <dsp:nvSpPr>
        <dsp:cNvPr id="0" name=""/>
        <dsp:cNvSpPr/>
      </dsp:nvSpPr>
      <dsp:spPr>
        <a:xfrm>
          <a:off x="0" y="2983978"/>
          <a:ext cx="5272392" cy="926640"/>
        </a:xfrm>
        <a:prstGeom prst="roundRect">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He repeatedly sued the board—before the censure legal fees were $270K</a:t>
          </a:r>
        </a:p>
      </dsp:txBody>
      <dsp:txXfrm>
        <a:off x="45235" y="3029213"/>
        <a:ext cx="5181922" cy="8361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C90D4-A7B9-4294-BBF4-D1C9EDC915BE}">
      <dsp:nvSpPr>
        <dsp:cNvPr id="0" name=""/>
        <dsp:cNvSpPr/>
      </dsp:nvSpPr>
      <dsp:spPr>
        <a:xfrm>
          <a:off x="0" y="421128"/>
          <a:ext cx="5914209" cy="106704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“[E]lected bodies in this country have long exercised the power to censure their members. In fact, no one before us has cited any evidence suggesting that a purely verbal censure analogous to Mr. Wilson’s has ever been widely considered offensive to the First Amendment”</a:t>
          </a:r>
        </a:p>
      </dsp:txBody>
      <dsp:txXfrm>
        <a:off x="52089" y="473217"/>
        <a:ext cx="5810031" cy="962862"/>
      </dsp:txXfrm>
    </dsp:sp>
    <dsp:sp modelId="{F8DADB62-C2E1-482B-B7DD-34A52A68D524}">
      <dsp:nvSpPr>
        <dsp:cNvPr id="0" name=""/>
        <dsp:cNvSpPr/>
      </dsp:nvSpPr>
      <dsp:spPr>
        <a:xfrm>
          <a:off x="0" y="1534248"/>
          <a:ext cx="5914209" cy="1067040"/>
        </a:xfrm>
        <a:prstGeom prst="roundRect">
          <a:avLst/>
        </a:prstGeom>
        <a:blipFill>
          <a:blip xmlns:r="http://schemas.openxmlformats.org/officeDocument/2006/relationships" r:embed="rId1">
            <a:duotone>
              <a:schemeClr val="accent2">
                <a:hueOff val="1121052"/>
                <a:satOff val="-1191"/>
                <a:lumOff val="915"/>
                <a:alphaOff val="0"/>
                <a:shade val="74000"/>
                <a:satMod val="130000"/>
                <a:lumMod val="90000"/>
              </a:schemeClr>
              <a:schemeClr val="accent2">
                <a:hueOff val="1121052"/>
                <a:satOff val="-1191"/>
                <a:lumOff val="91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Court concluded a censure of a board member by a board isn’t an adverse action</a:t>
          </a:r>
        </a:p>
      </dsp:txBody>
      <dsp:txXfrm>
        <a:off x="52089" y="1586337"/>
        <a:ext cx="5810031" cy="962862"/>
      </dsp:txXfrm>
    </dsp:sp>
    <dsp:sp modelId="{356D312A-423C-4915-845E-1155B1E84657}">
      <dsp:nvSpPr>
        <dsp:cNvPr id="0" name=""/>
        <dsp:cNvSpPr/>
      </dsp:nvSpPr>
      <dsp:spPr>
        <a:xfrm>
          <a:off x="0" y="2647368"/>
          <a:ext cx="5914209" cy="1067040"/>
        </a:xfrm>
        <a:prstGeom prst="roundRect">
          <a:avLst/>
        </a:prstGeom>
        <a:blipFill>
          <a:blip xmlns:r="http://schemas.openxmlformats.org/officeDocument/2006/relationships" r:embed="rId1">
            <a:duotone>
              <a:schemeClr val="accent2">
                <a:hueOff val="2242103"/>
                <a:satOff val="-2381"/>
                <a:lumOff val="1830"/>
                <a:alphaOff val="0"/>
                <a:shade val="74000"/>
                <a:satMod val="130000"/>
                <a:lumMod val="90000"/>
              </a:schemeClr>
              <a:schemeClr val="accent2">
                <a:hueOff val="2242103"/>
                <a:satOff val="-2381"/>
                <a:lumOff val="183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“In this country, we expect elected representatives to shoulder a degree of criticism about their public service from their constituents and their peers—and to continue exercising their free speech rights when the criticism comes” </a:t>
          </a:r>
        </a:p>
      </dsp:txBody>
      <dsp:txXfrm>
        <a:off x="52089" y="2699457"/>
        <a:ext cx="5810031" cy="962862"/>
      </dsp:txXfrm>
    </dsp:sp>
    <dsp:sp modelId="{3A9C2E0F-E5B5-4768-AE10-26F4416F3C43}">
      <dsp:nvSpPr>
        <dsp:cNvPr id="0" name=""/>
        <dsp:cNvSpPr/>
      </dsp:nvSpPr>
      <dsp:spPr>
        <a:xfrm>
          <a:off x="0" y="3760488"/>
          <a:ext cx="5914209" cy="106704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Wilson can’t use the First Amendment “as a weapon to silence” his board colleagues who want to “speak freely on questions of government policy,” just as he does  </a:t>
          </a:r>
        </a:p>
      </dsp:txBody>
      <dsp:txXfrm>
        <a:off x="52089" y="3812577"/>
        <a:ext cx="5810031" cy="96286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E51ED-7263-4347-A298-C9907C89BD19}">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Kicked off the board </a:t>
          </a:r>
        </a:p>
      </dsp:txBody>
      <dsp:txXfrm>
        <a:off x="48170" y="660"/>
        <a:ext cx="2210431" cy="1326259"/>
      </dsp:txXfrm>
    </dsp:sp>
    <dsp:sp modelId="{D2ACD8D2-0137-4009-94F2-7A81A5A9F345}">
      <dsp:nvSpPr>
        <dsp:cNvPr id="0" name=""/>
        <dsp:cNvSpPr/>
      </dsp:nvSpPr>
      <dsp:spPr>
        <a:xfrm>
          <a:off x="2479645" y="660"/>
          <a:ext cx="2210431" cy="1326259"/>
        </a:xfrm>
        <a:prstGeom prst="rect">
          <a:avLst/>
        </a:prstGeom>
        <a:solidFill>
          <a:schemeClr val="accent2">
            <a:hueOff val="840789"/>
            <a:satOff val="-893"/>
            <a:lumOff val="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Privileges taken away</a:t>
          </a:r>
        </a:p>
      </dsp:txBody>
      <dsp:txXfrm>
        <a:off x="2479645" y="660"/>
        <a:ext cx="2210431" cy="1326259"/>
      </dsp:txXfrm>
    </dsp:sp>
    <dsp:sp modelId="{9A689B8C-284E-4012-9789-1B375AB792D9}">
      <dsp:nvSpPr>
        <dsp:cNvPr id="0" name=""/>
        <dsp:cNvSpPr/>
      </dsp:nvSpPr>
      <dsp:spPr>
        <a:xfrm>
          <a:off x="4911120" y="660"/>
          <a:ext cx="2210431" cy="1326259"/>
        </a:xfrm>
        <a:prstGeom prst="rect">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Fined </a:t>
          </a:r>
        </a:p>
      </dsp:txBody>
      <dsp:txXfrm>
        <a:off x="4911120" y="660"/>
        <a:ext cx="2210431" cy="1326259"/>
      </dsp:txXfrm>
    </dsp:sp>
    <dsp:sp modelId="{1FFC2613-EB5A-448C-A37F-F72D6D568F6C}">
      <dsp:nvSpPr>
        <dsp:cNvPr id="0" name=""/>
        <dsp:cNvSpPr/>
      </dsp:nvSpPr>
      <dsp:spPr>
        <a:xfrm>
          <a:off x="7342595" y="660"/>
          <a:ext cx="2210431" cy="1326259"/>
        </a:xfrm>
        <a:prstGeom prst="rect">
          <a:avLst/>
        </a:prstGeom>
        <a:solidFill>
          <a:schemeClr val="accent2">
            <a:hueOff val="2522366"/>
            <a:satOff val="-2679"/>
            <a:lumOff val="2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Jailed—this came up A LOT at oral argument </a:t>
          </a:r>
        </a:p>
      </dsp:txBody>
      <dsp:txXfrm>
        <a:off x="7342595" y="660"/>
        <a:ext cx="2210431" cy="1326259"/>
      </dsp:txXfrm>
    </dsp:sp>
    <dsp:sp modelId="{BF81945E-0D22-47B8-996D-F93BC6D97790}">
      <dsp:nvSpPr>
        <dsp:cNvPr id="0" name=""/>
        <dsp:cNvSpPr/>
      </dsp:nvSpPr>
      <dsp:spPr>
        <a:xfrm>
          <a:off x="3695382" y="1547963"/>
          <a:ext cx="2210431" cy="1326259"/>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Censured for matters unrelated to board business </a:t>
          </a:r>
        </a:p>
      </dsp:txBody>
      <dsp:txXfrm>
        <a:off x="3695382" y="1547963"/>
        <a:ext cx="2210431" cy="132625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ABB1E-6743-467A-8EEB-4547850DDEDF}">
      <dsp:nvSpPr>
        <dsp:cNvPr id="0" name=""/>
        <dsp:cNvSpPr/>
      </dsp:nvSpPr>
      <dsp:spPr>
        <a:xfrm>
          <a:off x="0" y="191393"/>
          <a:ext cx="6263640" cy="1649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Holding: allowing on-premises but not off-premises signs to be digitized isn’t a content-based distinction </a:t>
          </a:r>
        </a:p>
      </dsp:txBody>
      <dsp:txXfrm>
        <a:off x="80532" y="271925"/>
        <a:ext cx="6102576" cy="1488636"/>
      </dsp:txXfrm>
    </dsp:sp>
    <dsp:sp modelId="{7116EEAD-2C82-4A6B-8303-FC07823AB4F2}">
      <dsp:nvSpPr>
        <dsp:cNvPr id="0" name=""/>
        <dsp:cNvSpPr/>
      </dsp:nvSpPr>
      <dsp:spPr>
        <a:xfrm>
          <a:off x="0" y="1927493"/>
          <a:ext cx="6263640" cy="16497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6-3 decision written by Justice Sotomayor</a:t>
          </a:r>
        </a:p>
      </dsp:txBody>
      <dsp:txXfrm>
        <a:off x="80532" y="2008025"/>
        <a:ext cx="6102576" cy="1488636"/>
      </dsp:txXfrm>
    </dsp:sp>
    <dsp:sp modelId="{BE9C2591-F461-4E46-AF51-631AB2F27835}">
      <dsp:nvSpPr>
        <dsp:cNvPr id="0" name=""/>
        <dsp:cNvSpPr/>
      </dsp:nvSpPr>
      <dsp:spPr>
        <a:xfrm>
          <a:off x="0" y="3663594"/>
          <a:ext cx="6263640" cy="1649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Justice Breyer cited to the SLLC’s brief </a:t>
          </a:r>
          <a:r>
            <a:rPr lang="en-US" sz="3000" b="1" u="sng" kern="1200"/>
            <a:t>TWICE</a:t>
          </a:r>
          <a:r>
            <a:rPr lang="en-US" sz="3000" kern="1200"/>
            <a:t> in his concurring opinion</a:t>
          </a:r>
        </a:p>
      </dsp:txBody>
      <dsp:txXfrm>
        <a:off x="80532" y="3744126"/>
        <a:ext cx="6102576" cy="148863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0D178-87A1-4734-ABFE-3F9BC91216AF}">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EA24F-900D-4A7A-AF4B-77D846E7C0BD}">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1DB185-2D01-471B-8EC9-372F8AD9C812}">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“Off-premise sign” mean “a sign advertising a business, person, activity, goods, products, or services not located on the site where the sign is installed, or that directs persons to any location not on that site” </a:t>
          </a:r>
        </a:p>
      </dsp:txBody>
      <dsp:txXfrm>
        <a:off x="1437631" y="531"/>
        <a:ext cx="9077968" cy="1244702"/>
      </dsp:txXfrm>
    </dsp:sp>
    <dsp:sp modelId="{332EC685-584F-41FB-99B9-2980A720199E}">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46E19-F708-4B2E-81C2-F2A524971FC7}">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2AAA14-9F4B-4DEF-9A9F-AF6543C97542}">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t>IHMO the issue isn’t whether you have to read a sign to determine whether it is an off-premises or on-premises sign  </a:t>
          </a:r>
        </a:p>
      </dsp:txBody>
      <dsp:txXfrm>
        <a:off x="1437631" y="1556410"/>
        <a:ext cx="9077968" cy="1244702"/>
      </dsp:txXfrm>
    </dsp:sp>
    <dsp:sp modelId="{935A71D9-2097-4C87-83C6-E3C762278C9D}">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1DEF38-237D-4F6F-B4AA-E04473949318}">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95F033-4388-41D3-B06E-8B569F6464D0}">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Off-premises signs are disallowed based on their message </a:t>
          </a:r>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72E28-330A-40B6-9654-C2147C6255FE}">
      <dsp:nvSpPr>
        <dsp:cNvPr id="0" name=""/>
        <dsp:cNvSpPr/>
      </dsp:nvSpPr>
      <dsp:spPr>
        <a:xfrm>
          <a:off x="0" y="36220"/>
          <a:ext cx="5914209" cy="1640925"/>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Abortion</a:t>
          </a:r>
        </a:p>
      </dsp:txBody>
      <dsp:txXfrm>
        <a:off x="80103" y="116323"/>
        <a:ext cx="5754003" cy="1480719"/>
      </dsp:txXfrm>
    </dsp:sp>
    <dsp:sp modelId="{F55A310E-5B09-4C94-895E-76677FF30902}">
      <dsp:nvSpPr>
        <dsp:cNvPr id="0" name=""/>
        <dsp:cNvSpPr/>
      </dsp:nvSpPr>
      <dsp:spPr>
        <a:xfrm>
          <a:off x="0" y="1803866"/>
          <a:ext cx="5914209" cy="1640925"/>
        </a:xfrm>
        <a:prstGeom prst="roundRect">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Guns</a:t>
          </a:r>
        </a:p>
      </dsp:txBody>
      <dsp:txXfrm>
        <a:off x="80103" y="1883969"/>
        <a:ext cx="5754003" cy="1480719"/>
      </dsp:txXfrm>
    </dsp:sp>
    <dsp:sp modelId="{1D3E5370-48C4-48CE-A431-0CDED48736B5}">
      <dsp:nvSpPr>
        <dsp:cNvPr id="0" name=""/>
        <dsp:cNvSpPr/>
      </dsp:nvSpPr>
      <dsp:spPr>
        <a:xfrm>
          <a:off x="0" y="3571511"/>
          <a:ext cx="5914209" cy="1640925"/>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Affirmative action—next term </a:t>
          </a:r>
        </a:p>
      </dsp:txBody>
      <dsp:txXfrm>
        <a:off x="80103" y="3651614"/>
        <a:ext cx="5754003" cy="148071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438A3-EE27-48E6-8F24-5890DCE430FB}">
      <dsp:nvSpPr>
        <dsp:cNvPr id="0" name=""/>
        <dsp:cNvSpPr/>
      </dsp:nvSpPr>
      <dsp:spPr>
        <a:xfrm>
          <a:off x="0" y="71693"/>
          <a:ext cx="6263640"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Sign outside a Catholic bookstore </a:t>
          </a:r>
        </a:p>
      </dsp:txBody>
      <dsp:txXfrm>
        <a:off x="62055" y="133748"/>
        <a:ext cx="6139530" cy="1147095"/>
      </dsp:txXfrm>
    </dsp:sp>
    <dsp:sp modelId="{787BAD01-B8C5-4923-BA89-7013ACCD5F20}">
      <dsp:nvSpPr>
        <dsp:cNvPr id="0" name=""/>
        <dsp:cNvSpPr/>
      </dsp:nvSpPr>
      <dsp:spPr>
        <a:xfrm>
          <a:off x="0" y="1435058"/>
          <a:ext cx="6263640" cy="127120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“Visit the Holy Land”—off-premises sign so disallowed </a:t>
          </a:r>
        </a:p>
      </dsp:txBody>
      <dsp:txXfrm>
        <a:off x="62055" y="1497113"/>
        <a:ext cx="6139530" cy="1147095"/>
      </dsp:txXfrm>
    </dsp:sp>
    <dsp:sp modelId="{9CDA8F98-B80C-47B4-8F40-A6A2249F4754}">
      <dsp:nvSpPr>
        <dsp:cNvPr id="0" name=""/>
        <dsp:cNvSpPr/>
      </dsp:nvSpPr>
      <dsp:spPr>
        <a:xfrm>
          <a:off x="0" y="2798423"/>
          <a:ext cx="6263640" cy="127120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“Buy More Books”—on-premises sign </a:t>
          </a:r>
        </a:p>
      </dsp:txBody>
      <dsp:txXfrm>
        <a:off x="62055" y="2860478"/>
        <a:ext cx="6139530" cy="1147095"/>
      </dsp:txXfrm>
    </dsp:sp>
    <dsp:sp modelId="{C9FACFB4-6402-4487-A2BC-DA952BA047B7}">
      <dsp:nvSpPr>
        <dsp:cNvPr id="0" name=""/>
        <dsp:cNvSpPr/>
      </dsp:nvSpPr>
      <dsp:spPr>
        <a:xfrm>
          <a:off x="0" y="4161789"/>
          <a:ext cx="6263640" cy="12712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“Go to Confession”— does a priest hold confession at the bookstore?</a:t>
          </a:r>
        </a:p>
      </dsp:txBody>
      <dsp:txXfrm>
        <a:off x="62055" y="4223844"/>
        <a:ext cx="6139530" cy="114709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0F884-7489-4682-BAA9-107D7BF95F85}">
      <dsp:nvSpPr>
        <dsp:cNvPr id="0" name=""/>
        <dsp:cNvSpPr/>
      </dsp:nvSpPr>
      <dsp:spPr>
        <a:xfrm>
          <a:off x="0" y="517281"/>
          <a:ext cx="9601196" cy="4212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Four First Amendment free speech cases this term all involving local governments directly</a:t>
          </a:r>
        </a:p>
      </dsp:txBody>
      <dsp:txXfrm>
        <a:off x="20561" y="537842"/>
        <a:ext cx="9560074" cy="380078"/>
      </dsp:txXfrm>
    </dsp:sp>
    <dsp:sp modelId="{A98F8ED4-F5AD-47AF-892B-49CC043425EB}">
      <dsp:nvSpPr>
        <dsp:cNvPr id="0" name=""/>
        <dsp:cNvSpPr/>
      </dsp:nvSpPr>
      <dsp:spPr>
        <a:xfrm>
          <a:off x="0" y="990321"/>
          <a:ext cx="9601196" cy="4212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Two involve religion as well </a:t>
          </a:r>
        </a:p>
      </dsp:txBody>
      <dsp:txXfrm>
        <a:off x="20561" y="1010882"/>
        <a:ext cx="9560074" cy="380078"/>
      </dsp:txXfrm>
    </dsp:sp>
    <dsp:sp modelId="{9E430BED-058F-45A7-AC09-D0F15CDA10DF}">
      <dsp:nvSpPr>
        <dsp:cNvPr id="0" name=""/>
        <dsp:cNvSpPr/>
      </dsp:nvSpPr>
      <dsp:spPr>
        <a:xfrm>
          <a:off x="0" y="1463361"/>
          <a:ext cx="9601196" cy="4212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First Amendment speech is FUN!</a:t>
          </a:r>
        </a:p>
      </dsp:txBody>
      <dsp:txXfrm>
        <a:off x="20561" y="1483922"/>
        <a:ext cx="9560074" cy="380078"/>
      </dsp:txXfrm>
    </dsp:sp>
    <dsp:sp modelId="{C25B57DB-D250-4157-B019-918D9E01168A}">
      <dsp:nvSpPr>
        <dsp:cNvPr id="0" name=""/>
        <dsp:cNvSpPr/>
      </dsp:nvSpPr>
      <dsp:spPr>
        <a:xfrm>
          <a:off x="0" y="1936401"/>
          <a:ext cx="9601196" cy="4212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Court has a lot of agreement except when religion is involved (and sometimes when it is involved as well!)  </a:t>
          </a:r>
        </a:p>
      </dsp:txBody>
      <dsp:txXfrm>
        <a:off x="20561" y="1956962"/>
        <a:ext cx="9560074" cy="38007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4F038-DA19-4E3F-995B-F8445B445E17}">
      <dsp:nvSpPr>
        <dsp:cNvPr id="0" name=""/>
        <dsp:cNvSpPr/>
      </dsp:nvSpPr>
      <dsp:spPr>
        <a:xfrm>
          <a:off x="0" y="276758"/>
          <a:ext cx="6263640" cy="15947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Holding: Boston’s refusal to fly a Christian flag on a flagpole outside city hall violated the First Amendment</a:t>
          </a:r>
        </a:p>
      </dsp:txBody>
      <dsp:txXfrm>
        <a:off x="77847" y="354605"/>
        <a:ext cx="6107946" cy="1439016"/>
      </dsp:txXfrm>
    </dsp:sp>
    <dsp:sp modelId="{1A0FD72D-4C36-4509-97DF-177E0859432B}">
      <dsp:nvSpPr>
        <dsp:cNvPr id="0" name=""/>
        <dsp:cNvSpPr/>
      </dsp:nvSpPr>
      <dsp:spPr>
        <a:xfrm>
          <a:off x="0" y="1954988"/>
          <a:ext cx="6263640" cy="159471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(Mercifully) short, unanimous opinion written by Justice Breyer </a:t>
          </a:r>
        </a:p>
      </dsp:txBody>
      <dsp:txXfrm>
        <a:off x="77847" y="2032835"/>
        <a:ext cx="6107946" cy="1439016"/>
      </dsp:txXfrm>
    </dsp:sp>
    <dsp:sp modelId="{B0CE8ACA-3DF7-48FF-965A-E35713FCB81F}">
      <dsp:nvSpPr>
        <dsp:cNvPr id="0" name=""/>
        <dsp:cNvSpPr/>
      </dsp:nvSpPr>
      <dsp:spPr>
        <a:xfrm>
          <a:off x="0" y="3633219"/>
          <a:ext cx="6263640" cy="15947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 win disguise as (unanimous) loss???</a:t>
          </a:r>
        </a:p>
      </dsp:txBody>
      <dsp:txXfrm>
        <a:off x="77847" y="3711066"/>
        <a:ext cx="6107946" cy="143901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76119-DC06-4CB1-8E33-FC1E96E88402}">
      <dsp:nvSpPr>
        <dsp:cNvPr id="0" name=""/>
        <dsp:cNvSpPr/>
      </dsp:nvSpPr>
      <dsp:spPr>
        <a:xfrm>
          <a:off x="0" y="2879"/>
          <a:ext cx="72400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3DE0EC-CB4E-49AF-9F8B-95D476C927DC}">
      <dsp:nvSpPr>
        <dsp:cNvPr id="0" name=""/>
        <dsp:cNvSpPr/>
      </dsp:nvSpPr>
      <dsp:spPr>
        <a:xfrm>
          <a:off x="0" y="2879"/>
          <a:ext cx="7240043"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On the plaza, near Boston City Hall entrance, stand three 83-foot flagpoles</a:t>
          </a:r>
        </a:p>
      </dsp:txBody>
      <dsp:txXfrm>
        <a:off x="0" y="2879"/>
        <a:ext cx="7240043" cy="981830"/>
      </dsp:txXfrm>
    </dsp:sp>
    <dsp:sp modelId="{D429CA46-24ED-4BD1-9B46-C5DF48B65DAB}">
      <dsp:nvSpPr>
        <dsp:cNvPr id="0" name=""/>
        <dsp:cNvSpPr/>
      </dsp:nvSpPr>
      <dsp:spPr>
        <a:xfrm>
          <a:off x="0" y="984710"/>
          <a:ext cx="724004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238FFA-CA9A-4FDF-A3BF-0FA6627D71E2}">
      <dsp:nvSpPr>
        <dsp:cNvPr id="0" name=""/>
        <dsp:cNvSpPr/>
      </dsp:nvSpPr>
      <dsp:spPr>
        <a:xfrm>
          <a:off x="0" y="984710"/>
          <a:ext cx="7240043"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Boston flies the American flag on one (along with a banner honoring prisoners of war and soldiers missing in action) and the Commonwealth of Massachusetts flag on the other</a:t>
          </a:r>
        </a:p>
      </dsp:txBody>
      <dsp:txXfrm>
        <a:off x="0" y="984710"/>
        <a:ext cx="7240043" cy="981830"/>
      </dsp:txXfrm>
    </dsp:sp>
    <dsp:sp modelId="{6BE1A92A-BA7B-4D9E-9140-40E52AA5B743}">
      <dsp:nvSpPr>
        <dsp:cNvPr id="0" name=""/>
        <dsp:cNvSpPr/>
      </dsp:nvSpPr>
      <dsp:spPr>
        <a:xfrm>
          <a:off x="0" y="1966540"/>
          <a:ext cx="724004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40671-F55E-4A17-A653-D782B73AF196}">
      <dsp:nvSpPr>
        <dsp:cNvPr id="0" name=""/>
        <dsp:cNvSpPr/>
      </dsp:nvSpPr>
      <dsp:spPr>
        <a:xfrm>
          <a:off x="0" y="1966540"/>
          <a:ext cx="7240043"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On the third it usually flies Boston’s flag</a:t>
          </a:r>
        </a:p>
      </dsp:txBody>
      <dsp:txXfrm>
        <a:off x="0" y="1966540"/>
        <a:ext cx="7240043" cy="981830"/>
      </dsp:txXfrm>
    </dsp:sp>
    <dsp:sp modelId="{FFE17086-FB6E-4BAC-B380-DABA2BA7A2EC}">
      <dsp:nvSpPr>
        <dsp:cNvPr id="0" name=""/>
        <dsp:cNvSpPr/>
      </dsp:nvSpPr>
      <dsp:spPr>
        <a:xfrm>
          <a:off x="0" y="2948371"/>
          <a:ext cx="724004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A743DD-4C83-4044-BF82-7E54ECF13957}">
      <dsp:nvSpPr>
        <dsp:cNvPr id="0" name=""/>
        <dsp:cNvSpPr/>
      </dsp:nvSpPr>
      <dsp:spPr>
        <a:xfrm>
          <a:off x="0" y="2948371"/>
          <a:ext cx="7240043"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Since 2005 Boston has allowed third parties to fly flags during events held in the plaza </a:t>
          </a:r>
        </a:p>
      </dsp:txBody>
      <dsp:txXfrm>
        <a:off x="0" y="2948371"/>
        <a:ext cx="7240043" cy="981830"/>
      </dsp:txXfrm>
    </dsp:sp>
    <dsp:sp modelId="{EA80251B-DB9E-4CAE-B2EA-A333FE0D8AB5}">
      <dsp:nvSpPr>
        <dsp:cNvPr id="0" name=""/>
        <dsp:cNvSpPr/>
      </dsp:nvSpPr>
      <dsp:spPr>
        <a:xfrm>
          <a:off x="0" y="3930202"/>
          <a:ext cx="724004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4E617B-1F8F-4F0A-A48D-86AD56FA76E4}">
      <dsp:nvSpPr>
        <dsp:cNvPr id="0" name=""/>
        <dsp:cNvSpPr/>
      </dsp:nvSpPr>
      <dsp:spPr>
        <a:xfrm>
          <a:off x="0" y="3930202"/>
          <a:ext cx="7240043"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Most flags are of other countries, marking the national holidays of Bostonians’ many countries of origin</a:t>
          </a:r>
        </a:p>
      </dsp:txBody>
      <dsp:txXfrm>
        <a:off x="0" y="3930202"/>
        <a:ext cx="7240043" cy="981830"/>
      </dsp:txXfrm>
    </dsp:sp>
    <dsp:sp modelId="{2208A7CD-3C4B-4940-8D48-8965C8CC25E6}">
      <dsp:nvSpPr>
        <dsp:cNvPr id="0" name=""/>
        <dsp:cNvSpPr/>
      </dsp:nvSpPr>
      <dsp:spPr>
        <a:xfrm>
          <a:off x="0" y="4912032"/>
          <a:ext cx="72400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A1877C-7C62-4883-A53C-A8A5B33C4479}">
      <dsp:nvSpPr>
        <dsp:cNvPr id="0" name=""/>
        <dsp:cNvSpPr/>
      </dsp:nvSpPr>
      <dsp:spPr>
        <a:xfrm>
          <a:off x="0" y="4912032"/>
          <a:ext cx="7240043" cy="981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Third-party flags have also been flown for Pride Week, emergency medical service workers, and a community bank</a:t>
          </a:r>
        </a:p>
      </dsp:txBody>
      <dsp:txXfrm>
        <a:off x="0" y="4912032"/>
        <a:ext cx="7240043" cy="98183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13A3D-9001-49A9-91A0-F82267142082}">
      <dsp:nvSpPr>
        <dsp:cNvPr id="0" name=""/>
        <dsp:cNvSpPr/>
      </dsp:nvSpPr>
      <dsp:spPr>
        <a:xfrm>
          <a:off x="0" y="69157"/>
          <a:ext cx="6245265" cy="17690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Forum=no viewpoint discrimination </a:t>
          </a:r>
        </a:p>
      </dsp:txBody>
      <dsp:txXfrm>
        <a:off x="86356" y="155513"/>
        <a:ext cx="6072553" cy="1596298"/>
      </dsp:txXfrm>
    </dsp:sp>
    <dsp:sp modelId="{4D63CCDE-5072-4893-BDCA-F2A1E855CE2E}">
      <dsp:nvSpPr>
        <dsp:cNvPr id="0" name=""/>
        <dsp:cNvSpPr/>
      </dsp:nvSpPr>
      <dsp:spPr>
        <a:xfrm>
          <a:off x="0" y="1910168"/>
          <a:ext cx="6245265" cy="176901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Government speech=First Amendment doesn’t apply; ban any flag!! </a:t>
          </a:r>
        </a:p>
      </dsp:txBody>
      <dsp:txXfrm>
        <a:off x="86356" y="1996524"/>
        <a:ext cx="6072553" cy="1596298"/>
      </dsp:txXfrm>
    </dsp:sp>
    <dsp:sp modelId="{3CC9F86A-BA9F-4224-B3F5-B538AEFBD375}">
      <dsp:nvSpPr>
        <dsp:cNvPr id="0" name=""/>
        <dsp:cNvSpPr/>
      </dsp:nvSpPr>
      <dsp:spPr>
        <a:xfrm>
          <a:off x="0" y="3751178"/>
          <a:ext cx="6245265" cy="176901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boundary between government speech and private expression can blur when, as here, a government invites the people to participate in a program” </a:t>
          </a:r>
        </a:p>
      </dsp:txBody>
      <dsp:txXfrm>
        <a:off x="86356" y="3837534"/>
        <a:ext cx="6072553" cy="159629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CD19F-D6F9-418D-8DE3-EB1A77072DB9}">
      <dsp:nvSpPr>
        <dsp:cNvPr id="0" name=""/>
        <dsp:cNvSpPr/>
      </dsp:nvSpPr>
      <dsp:spPr>
        <a:xfrm>
          <a:off x="0" y="33138"/>
          <a:ext cx="10927829" cy="11520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History of the expression at issue</a:t>
          </a:r>
        </a:p>
      </dsp:txBody>
      <dsp:txXfrm>
        <a:off x="56237" y="89375"/>
        <a:ext cx="10815355" cy="1039555"/>
      </dsp:txXfrm>
    </dsp:sp>
    <dsp:sp modelId="{A7E6CA5C-F8F1-48F1-871B-2AC900F4D6C2}">
      <dsp:nvSpPr>
        <dsp:cNvPr id="0" name=""/>
        <dsp:cNvSpPr/>
      </dsp:nvSpPr>
      <dsp:spPr>
        <a:xfrm>
          <a:off x="0" y="1268687"/>
          <a:ext cx="10927829" cy="115202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The public’s likely perception as to who (the government or a private person) is speaking</a:t>
          </a:r>
        </a:p>
      </dsp:txBody>
      <dsp:txXfrm>
        <a:off x="56237" y="1324924"/>
        <a:ext cx="10815355" cy="1039555"/>
      </dsp:txXfrm>
    </dsp:sp>
    <dsp:sp modelId="{96452A8D-9B43-480B-B2A9-9B5D04250C8E}">
      <dsp:nvSpPr>
        <dsp:cNvPr id="0" name=""/>
        <dsp:cNvSpPr/>
      </dsp:nvSpPr>
      <dsp:spPr>
        <a:xfrm>
          <a:off x="0" y="2504237"/>
          <a:ext cx="10927829" cy="115202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Extent to which the government has actively shaped or controlled the expression</a:t>
          </a:r>
        </a:p>
      </dsp:txBody>
      <dsp:txXfrm>
        <a:off x="56237" y="2560474"/>
        <a:ext cx="10815355" cy="103955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30D2F-4C81-42F4-B189-9AC689243C31}">
      <dsp:nvSpPr>
        <dsp:cNvPr id="0" name=""/>
        <dsp:cNvSpPr/>
      </dsp:nvSpPr>
      <dsp:spPr>
        <a:xfrm>
          <a:off x="0" y="0"/>
          <a:ext cx="53875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156657-B9B8-456E-B86E-913289B98DA2}">
      <dsp:nvSpPr>
        <dsp:cNvPr id="0" name=""/>
        <dsp:cNvSpPr/>
      </dsp:nvSpPr>
      <dsp:spPr>
        <a:xfrm>
          <a:off x="0" y="0"/>
          <a:ext cx="538750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The “general history” of flying flags “particularly at the seat of government” favors Boston</a:t>
          </a:r>
        </a:p>
      </dsp:txBody>
      <dsp:txXfrm>
        <a:off x="0" y="0"/>
        <a:ext cx="5387501" cy="1087834"/>
      </dsp:txXfrm>
    </dsp:sp>
    <dsp:sp modelId="{E35F3647-6909-48C8-8414-EB5DF800B3B1}">
      <dsp:nvSpPr>
        <dsp:cNvPr id="0" name=""/>
        <dsp:cNvSpPr/>
      </dsp:nvSpPr>
      <dsp:spPr>
        <a:xfrm>
          <a:off x="0" y="1087834"/>
          <a:ext cx="53875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52E0C-9B0D-41D5-B4C8-1745DD1BA7A2}">
      <dsp:nvSpPr>
        <dsp:cNvPr id="0" name=""/>
        <dsp:cNvSpPr/>
      </dsp:nvSpPr>
      <dsp:spPr>
        <a:xfrm>
          <a:off x="0" y="1087834"/>
          <a:ext cx="538750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But “even if the public would ordinarily associate a flag’s message with Boston, that is not necessarily true for the flags at issue here” where “Boston allowed its flag to be lowered and other flags to be raised with some regularity”</a:t>
          </a:r>
        </a:p>
      </dsp:txBody>
      <dsp:txXfrm>
        <a:off x="0" y="1087834"/>
        <a:ext cx="5387501" cy="1087834"/>
      </dsp:txXfrm>
    </dsp:sp>
    <dsp:sp modelId="{427B3B46-10BC-4A5E-B24A-22AD3049DB8A}">
      <dsp:nvSpPr>
        <dsp:cNvPr id="0" name=""/>
        <dsp:cNvSpPr/>
      </dsp:nvSpPr>
      <dsp:spPr>
        <a:xfrm>
          <a:off x="0" y="2175669"/>
          <a:ext cx="53875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1C778-65B3-4467-A6CF-3BAAD993E7CA}">
      <dsp:nvSpPr>
        <dsp:cNvPr id="0" name=""/>
        <dsp:cNvSpPr/>
      </dsp:nvSpPr>
      <dsp:spPr>
        <a:xfrm>
          <a:off x="0" y="2175669"/>
          <a:ext cx="538750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While neither of these two factors resolved the case, Boston’s record of not “actively control[ling] these flag raisings and shap[ing] the messages the flags sent” was “the most salient feature of this case</a:t>
          </a:r>
        </a:p>
      </dsp:txBody>
      <dsp:txXfrm>
        <a:off x="0" y="2175669"/>
        <a:ext cx="5387501" cy="1087834"/>
      </dsp:txXfrm>
    </dsp:sp>
    <dsp:sp modelId="{5E2EB603-ADB9-4F51-A035-90B32B00ADFD}">
      <dsp:nvSpPr>
        <dsp:cNvPr id="0" name=""/>
        <dsp:cNvSpPr/>
      </dsp:nvSpPr>
      <dsp:spPr>
        <a:xfrm>
          <a:off x="0" y="3263503"/>
          <a:ext cx="538750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6B142-DAC2-4FE3-91A3-D4D370E72BD7}">
      <dsp:nvSpPr>
        <dsp:cNvPr id="0" name=""/>
        <dsp:cNvSpPr/>
      </dsp:nvSpPr>
      <dsp:spPr>
        <a:xfrm>
          <a:off x="0" y="3263503"/>
          <a:ext cx="5387501"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Boston had “no written policies or clear internal guidance—about what flags groups could fly and what those flags would communicate”</a:t>
          </a:r>
        </a:p>
      </dsp:txBody>
      <dsp:txXfrm>
        <a:off x="0" y="3263503"/>
        <a:ext cx="5387501" cy="108783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AD1C9-7528-4907-8E50-A96338841D78}">
      <dsp:nvSpPr>
        <dsp:cNvPr id="0" name=""/>
        <dsp:cNvSpPr/>
      </dsp:nvSpPr>
      <dsp:spPr>
        <a:xfrm>
          <a:off x="0" y="359171"/>
          <a:ext cx="10515600"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410798-ABA7-4C42-A9F2-E9166AC69BD7}">
      <dsp:nvSpPr>
        <dsp:cNvPr id="0" name=""/>
        <dsp:cNvSpPr/>
      </dsp:nvSpPr>
      <dsp:spPr>
        <a:xfrm>
          <a:off x="525780" y="137771"/>
          <a:ext cx="7360920"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a:t>Only 13 pages</a:t>
          </a:r>
        </a:p>
      </dsp:txBody>
      <dsp:txXfrm>
        <a:off x="547396" y="159387"/>
        <a:ext cx="7317688" cy="399568"/>
      </dsp:txXfrm>
    </dsp:sp>
    <dsp:sp modelId="{0D64B04C-7955-4D39-AB2E-8466DB453847}">
      <dsp:nvSpPr>
        <dsp:cNvPr id="0" name=""/>
        <dsp:cNvSpPr/>
      </dsp:nvSpPr>
      <dsp:spPr>
        <a:xfrm>
          <a:off x="0" y="1039571"/>
          <a:ext cx="10515600" cy="378000"/>
        </a:xfrm>
        <a:prstGeom prst="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1F6A7D-EB9D-4B23-AA05-CCFFD8CB7C54}">
      <dsp:nvSpPr>
        <dsp:cNvPr id="0" name=""/>
        <dsp:cNvSpPr/>
      </dsp:nvSpPr>
      <dsp:spPr>
        <a:xfrm>
          <a:off x="525780" y="818171"/>
          <a:ext cx="7360920" cy="44280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a:t>Written by Justice Breyer </a:t>
          </a:r>
        </a:p>
      </dsp:txBody>
      <dsp:txXfrm>
        <a:off x="547396" y="839787"/>
        <a:ext cx="7317688" cy="399568"/>
      </dsp:txXfrm>
    </dsp:sp>
    <dsp:sp modelId="{E8331E6F-8E17-4D19-8C2B-5A03E33A90C8}">
      <dsp:nvSpPr>
        <dsp:cNvPr id="0" name=""/>
        <dsp:cNvSpPr/>
      </dsp:nvSpPr>
      <dsp:spPr>
        <a:xfrm>
          <a:off x="0" y="1719971"/>
          <a:ext cx="10515600" cy="3780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FD1162-CD87-495D-9082-291719C327BB}">
      <dsp:nvSpPr>
        <dsp:cNvPr id="0" name=""/>
        <dsp:cNvSpPr/>
      </dsp:nvSpPr>
      <dsp:spPr>
        <a:xfrm>
          <a:off x="525780" y="1498571"/>
          <a:ext cx="7360920" cy="4428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a:t>Opinion was very narrow and focused heavily on the facts</a:t>
          </a:r>
        </a:p>
      </dsp:txBody>
      <dsp:txXfrm>
        <a:off x="547396" y="1520187"/>
        <a:ext cx="7317688" cy="399568"/>
      </dsp:txXfrm>
    </dsp:sp>
    <dsp:sp modelId="{26FCD0B7-766C-476A-A8AB-B68632A366AD}">
      <dsp:nvSpPr>
        <dsp:cNvPr id="0" name=""/>
        <dsp:cNvSpPr/>
      </dsp:nvSpPr>
      <dsp:spPr>
        <a:xfrm>
          <a:off x="0" y="2400371"/>
          <a:ext cx="10515600" cy="637875"/>
        </a:xfrm>
        <a:prstGeom prst="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Boston’s flag-raising program does not express government speech</a:t>
          </a:r>
        </a:p>
      </dsp:txBody>
      <dsp:txXfrm>
        <a:off x="0" y="2400371"/>
        <a:ext cx="10515600" cy="637875"/>
      </dsp:txXfrm>
    </dsp:sp>
    <dsp:sp modelId="{4E1EC1C2-2562-496B-9899-E5DAB1A8AF7A}">
      <dsp:nvSpPr>
        <dsp:cNvPr id="0" name=""/>
        <dsp:cNvSpPr/>
      </dsp:nvSpPr>
      <dsp:spPr>
        <a:xfrm>
          <a:off x="525780" y="2178971"/>
          <a:ext cx="7360920" cy="44280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a:t>Compare what the Court </a:t>
          </a:r>
          <a:r>
            <a:rPr lang="en-US" sz="1500" b="1" kern="1200"/>
            <a:t>held</a:t>
          </a:r>
          <a:endParaRPr lang="en-US" sz="1500" kern="1200"/>
        </a:p>
      </dsp:txBody>
      <dsp:txXfrm>
        <a:off x="547396" y="2200587"/>
        <a:ext cx="7317688" cy="399568"/>
      </dsp:txXfrm>
    </dsp:sp>
    <dsp:sp modelId="{643F03FC-CC36-42B6-9CED-F2248E5DE6E5}">
      <dsp:nvSpPr>
        <dsp:cNvPr id="0" name=""/>
        <dsp:cNvSpPr/>
      </dsp:nvSpPr>
      <dsp:spPr>
        <a:xfrm>
          <a:off x="0" y="3340647"/>
          <a:ext cx="10515600" cy="874125"/>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Third-party flag-raising program are public forums </a:t>
          </a:r>
        </a:p>
        <a:p>
          <a:pPr marL="114300" lvl="1" indent="-114300" algn="l" defTabSz="666750">
            <a:lnSpc>
              <a:spcPct val="90000"/>
            </a:lnSpc>
            <a:spcBef>
              <a:spcPct val="0"/>
            </a:spcBef>
            <a:spcAft>
              <a:spcPct val="15000"/>
            </a:spcAft>
            <a:buChar char="•"/>
          </a:pPr>
          <a:r>
            <a:rPr lang="en-US" sz="1500" kern="1200"/>
            <a:t>Any time government intends to speak but allows third-parties to participate there can be no government speech  </a:t>
          </a:r>
        </a:p>
      </dsp:txBody>
      <dsp:txXfrm>
        <a:off x="0" y="3340647"/>
        <a:ext cx="10515600" cy="874125"/>
      </dsp:txXfrm>
    </dsp:sp>
    <dsp:sp modelId="{81B19F73-32F1-4724-BCE2-C2D8E85F1BDF}">
      <dsp:nvSpPr>
        <dsp:cNvPr id="0" name=""/>
        <dsp:cNvSpPr/>
      </dsp:nvSpPr>
      <dsp:spPr>
        <a:xfrm>
          <a:off x="525780" y="3119247"/>
          <a:ext cx="7360920" cy="442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kern="1200"/>
            <a:t>With what it </a:t>
          </a:r>
          <a:r>
            <a:rPr lang="en-US" sz="1500" b="1" kern="1200"/>
            <a:t>could have held </a:t>
          </a:r>
          <a:endParaRPr lang="en-US" sz="1500" kern="1200"/>
        </a:p>
      </dsp:txBody>
      <dsp:txXfrm>
        <a:off x="547396" y="3140863"/>
        <a:ext cx="7317688" cy="39956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58831-46C8-47B2-875E-97709E2DA15A}">
      <dsp:nvSpPr>
        <dsp:cNvPr id="0" name=""/>
        <dsp:cNvSpPr/>
      </dsp:nvSpPr>
      <dsp:spPr>
        <a:xfrm>
          <a:off x="0" y="48539"/>
          <a:ext cx="5272392" cy="9266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According to Joseph Kennedy, his religious beliefs required him to pray at the end of each game</a:t>
          </a:r>
        </a:p>
      </dsp:txBody>
      <dsp:txXfrm>
        <a:off x="45235" y="93774"/>
        <a:ext cx="5181922" cy="836170"/>
      </dsp:txXfrm>
    </dsp:sp>
    <dsp:sp modelId="{E9456D91-85DE-40C1-8B08-82880F04E176}">
      <dsp:nvSpPr>
        <dsp:cNvPr id="0" name=""/>
        <dsp:cNvSpPr/>
      </dsp:nvSpPr>
      <dsp:spPr>
        <a:xfrm>
          <a:off x="0" y="1027019"/>
          <a:ext cx="5272392" cy="926640"/>
        </a:xfrm>
        <a:prstGeom prst="roundRect">
          <a:avLst/>
        </a:prstGeom>
        <a:solidFill>
          <a:schemeClr val="accent5">
            <a:hueOff val="331055"/>
            <a:satOff val="192"/>
            <a:lumOff val="18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Students eventually joined him as he kneeled and prayed for about 30 seconds at the 50-yard line</a:t>
          </a:r>
        </a:p>
      </dsp:txBody>
      <dsp:txXfrm>
        <a:off x="45235" y="1072254"/>
        <a:ext cx="5181922" cy="836170"/>
      </dsp:txXfrm>
    </dsp:sp>
    <dsp:sp modelId="{0C6A452E-2EE6-4F56-B091-67668F96C683}">
      <dsp:nvSpPr>
        <dsp:cNvPr id="0" name=""/>
        <dsp:cNvSpPr/>
      </dsp:nvSpPr>
      <dsp:spPr>
        <a:xfrm>
          <a:off x="0" y="2005499"/>
          <a:ext cx="5272392" cy="926640"/>
        </a:xfrm>
        <a:prstGeom prst="roundRect">
          <a:avLst/>
        </a:prstGeom>
        <a:solidFill>
          <a:schemeClr val="accent5">
            <a:hueOff val="662110"/>
            <a:satOff val="384"/>
            <a:lumOff val="37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When the school district found out the superintendent directed Kennedy not to pray with students</a:t>
          </a:r>
        </a:p>
      </dsp:txBody>
      <dsp:txXfrm>
        <a:off x="45235" y="2050734"/>
        <a:ext cx="5181922" cy="836170"/>
      </dsp:txXfrm>
    </dsp:sp>
    <dsp:sp modelId="{A2124430-FD9F-48E5-A45C-3538517DA438}">
      <dsp:nvSpPr>
        <dsp:cNvPr id="0" name=""/>
        <dsp:cNvSpPr/>
      </dsp:nvSpPr>
      <dsp:spPr>
        <a:xfrm>
          <a:off x="0" y="2983978"/>
          <a:ext cx="5272392" cy="926640"/>
        </a:xfrm>
        <a:prstGeom prst="roundRect">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After widely publicizing his plan, Kennedy announced he would pray after a particular game even if students joined him</a:t>
          </a:r>
        </a:p>
      </dsp:txBody>
      <dsp:txXfrm>
        <a:off x="45235" y="3029213"/>
        <a:ext cx="5181922" cy="83617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C14C0-0B99-41FA-9C63-A6B0B30A65B2}">
      <dsp:nvSpPr>
        <dsp:cNvPr id="0" name=""/>
        <dsp:cNvSpPr/>
      </dsp:nvSpPr>
      <dsp:spPr>
        <a:xfrm>
          <a:off x="0" y="384588"/>
          <a:ext cx="5914209" cy="220662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Kennedy claims that the two times when he prayed that lead to his contract not being renewed no students joined him (but he does admit he publicly said students could join him and they joined him on a few occasions after the district told him to stop praying with students)</a:t>
          </a:r>
        </a:p>
      </dsp:txBody>
      <dsp:txXfrm>
        <a:off x="107718" y="492306"/>
        <a:ext cx="5698773" cy="1991184"/>
      </dsp:txXfrm>
    </dsp:sp>
    <dsp:sp modelId="{BE9FE753-57F9-45A5-9D63-503F6555B781}">
      <dsp:nvSpPr>
        <dsp:cNvPr id="0" name=""/>
        <dsp:cNvSpPr/>
      </dsp:nvSpPr>
      <dsp:spPr>
        <a:xfrm>
          <a:off x="0" y="2657448"/>
          <a:ext cx="5914209" cy="220662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District repeated stated that it didn’t renew Kennedy over </a:t>
          </a:r>
          <a:r>
            <a:rPr lang="en-US" sz="2300" b="1" kern="1200" dirty="0"/>
            <a:t>endorsement </a:t>
          </a:r>
          <a:r>
            <a:rPr lang="en-US" sz="2300" kern="1200" dirty="0"/>
            <a:t>of religion concerns but the district now also argues it has </a:t>
          </a:r>
          <a:r>
            <a:rPr lang="en-US" sz="2300" b="1" kern="1200" dirty="0"/>
            <a:t>coercion</a:t>
          </a:r>
          <a:r>
            <a:rPr lang="en-US" sz="2300" kern="1200" dirty="0"/>
            <a:t> concerns </a:t>
          </a:r>
        </a:p>
      </dsp:txBody>
      <dsp:txXfrm>
        <a:off x="107718" y="2765166"/>
        <a:ext cx="5698773" cy="1991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8B799-D773-4DB4-B532-6BE95F2E129A}">
      <dsp:nvSpPr>
        <dsp:cNvPr id="0" name=""/>
        <dsp:cNvSpPr/>
      </dsp:nvSpPr>
      <dsp:spPr>
        <a:xfrm>
          <a:off x="0" y="0"/>
          <a:ext cx="3154934" cy="40326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5971" tIns="330200" rIns="245971" bIns="330200" numCol="1" spcCol="1270" anchor="t" anchorCtr="0">
          <a:noAutofit/>
        </a:bodyPr>
        <a:lstStyle/>
        <a:p>
          <a:pPr marL="0" lvl="0" indent="0" algn="l" defTabSz="755650">
            <a:lnSpc>
              <a:spcPct val="90000"/>
            </a:lnSpc>
            <a:spcBef>
              <a:spcPct val="0"/>
            </a:spcBef>
            <a:spcAft>
              <a:spcPct val="35000"/>
            </a:spcAft>
            <a:buNone/>
          </a:pPr>
          <a:r>
            <a:rPr lang="en-US" sz="1700" kern="1200"/>
            <a:t>First leak—WSJ editorial board</a:t>
          </a:r>
        </a:p>
        <a:p>
          <a:pPr marL="114300" lvl="1" indent="-114300" algn="l" defTabSz="577850">
            <a:lnSpc>
              <a:spcPct val="90000"/>
            </a:lnSpc>
            <a:spcBef>
              <a:spcPct val="0"/>
            </a:spcBef>
            <a:spcAft>
              <a:spcPct val="15000"/>
            </a:spcAft>
            <a:buChar char="•"/>
          </a:pPr>
          <a:r>
            <a:rPr lang="en-US" sz="1300" kern="1200" dirty="0"/>
            <a:t>Five votes to overturn R v. W </a:t>
          </a:r>
        </a:p>
        <a:p>
          <a:pPr marL="114300" lvl="1" indent="-114300" algn="l" defTabSz="577850">
            <a:lnSpc>
              <a:spcPct val="90000"/>
            </a:lnSpc>
            <a:spcBef>
              <a:spcPct val="0"/>
            </a:spcBef>
            <a:spcAft>
              <a:spcPct val="15000"/>
            </a:spcAft>
            <a:buChar char="•"/>
          </a:pPr>
          <a:r>
            <a:rPr lang="en-US" sz="1300" kern="1200"/>
            <a:t>Roberts is trying to persuade Kavanaugh and/or Barrett to rule more narrowly</a:t>
          </a:r>
        </a:p>
        <a:p>
          <a:pPr marL="114300" lvl="1" indent="-114300" algn="l" defTabSz="577850">
            <a:lnSpc>
              <a:spcPct val="90000"/>
            </a:lnSpc>
            <a:spcBef>
              <a:spcPct val="0"/>
            </a:spcBef>
            <a:spcAft>
              <a:spcPct val="15000"/>
            </a:spcAft>
            <a:buChar char="•"/>
          </a:pPr>
          <a:r>
            <a:rPr lang="en-US" sz="1300" kern="1200"/>
            <a:t>Leaker probably a conservative trying to lock down K/B</a:t>
          </a:r>
        </a:p>
      </dsp:txBody>
      <dsp:txXfrm>
        <a:off x="0" y="1532395"/>
        <a:ext cx="3154934" cy="2419572"/>
      </dsp:txXfrm>
    </dsp:sp>
    <dsp:sp modelId="{6C288030-4B95-447F-9DAF-0B7F20BD0CDC}">
      <dsp:nvSpPr>
        <dsp:cNvPr id="0" name=""/>
        <dsp:cNvSpPr/>
      </dsp:nvSpPr>
      <dsp:spPr>
        <a:xfrm>
          <a:off x="972573" y="403262"/>
          <a:ext cx="1209786" cy="120978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20" tIns="12700" rIns="9432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49742" y="580431"/>
        <a:ext cx="855448" cy="855448"/>
      </dsp:txXfrm>
    </dsp:sp>
    <dsp:sp modelId="{89DD7E30-1653-45CD-BC38-E793358DE33A}">
      <dsp:nvSpPr>
        <dsp:cNvPr id="0" name=""/>
        <dsp:cNvSpPr/>
      </dsp:nvSpPr>
      <dsp:spPr>
        <a:xfrm>
          <a:off x="0" y="4032549"/>
          <a:ext cx="315493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8CF1F5-C4CA-4692-9ABB-65CFFFC68CB0}">
      <dsp:nvSpPr>
        <dsp:cNvPr id="0" name=""/>
        <dsp:cNvSpPr/>
      </dsp:nvSpPr>
      <dsp:spPr>
        <a:xfrm>
          <a:off x="3470427" y="0"/>
          <a:ext cx="3154934" cy="40326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5971" tIns="330200" rIns="245971" bIns="330200" numCol="1" spcCol="1270" anchor="t" anchorCtr="0">
          <a:noAutofit/>
        </a:bodyPr>
        <a:lstStyle/>
        <a:p>
          <a:pPr marL="0" lvl="0" indent="0" algn="l" defTabSz="755650">
            <a:lnSpc>
              <a:spcPct val="90000"/>
            </a:lnSpc>
            <a:spcBef>
              <a:spcPct val="0"/>
            </a:spcBef>
            <a:spcAft>
              <a:spcPct val="35000"/>
            </a:spcAft>
            <a:buNone/>
          </a:pPr>
          <a:r>
            <a:rPr lang="en-US" sz="1700" kern="1200"/>
            <a:t>Second leak—Politico </a:t>
          </a:r>
        </a:p>
        <a:p>
          <a:pPr marL="114300" lvl="1" indent="-114300" algn="l" defTabSz="577850">
            <a:lnSpc>
              <a:spcPct val="90000"/>
            </a:lnSpc>
            <a:spcBef>
              <a:spcPct val="0"/>
            </a:spcBef>
            <a:spcAft>
              <a:spcPct val="15000"/>
            </a:spcAft>
            <a:buChar char="•"/>
          </a:pPr>
          <a:r>
            <a:rPr lang="en-US" sz="1300" kern="1200"/>
            <a:t>5 votes to overturn R in Dec. those votes are current (Alito, Thomas, Gorsuch, B, and K) </a:t>
          </a:r>
        </a:p>
        <a:p>
          <a:pPr marL="114300" lvl="1" indent="-114300" algn="l" defTabSz="577850">
            <a:lnSpc>
              <a:spcPct val="90000"/>
            </a:lnSpc>
            <a:spcBef>
              <a:spcPct val="0"/>
            </a:spcBef>
            <a:spcAft>
              <a:spcPct val="15000"/>
            </a:spcAft>
            <a:buChar char="•"/>
          </a:pPr>
          <a:r>
            <a:rPr lang="en-US" sz="1300" kern="1200"/>
            <a:t>Leaker probably a liberal </a:t>
          </a:r>
        </a:p>
      </dsp:txBody>
      <dsp:txXfrm>
        <a:off x="3470427" y="1532395"/>
        <a:ext cx="3154934" cy="2419572"/>
      </dsp:txXfrm>
    </dsp:sp>
    <dsp:sp modelId="{B86C159B-0C85-4CCC-98C0-E732D1D93F77}">
      <dsp:nvSpPr>
        <dsp:cNvPr id="0" name=""/>
        <dsp:cNvSpPr/>
      </dsp:nvSpPr>
      <dsp:spPr>
        <a:xfrm>
          <a:off x="4443001" y="403262"/>
          <a:ext cx="1209786" cy="120978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20" tIns="12700" rIns="9432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620170" y="580431"/>
        <a:ext cx="855448" cy="855448"/>
      </dsp:txXfrm>
    </dsp:sp>
    <dsp:sp modelId="{4D7BAF5A-13DA-414D-81DC-1721540EA211}">
      <dsp:nvSpPr>
        <dsp:cNvPr id="0" name=""/>
        <dsp:cNvSpPr/>
      </dsp:nvSpPr>
      <dsp:spPr>
        <a:xfrm>
          <a:off x="3470427" y="4032549"/>
          <a:ext cx="315493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53536-2F18-4817-B080-3256483C622A}">
      <dsp:nvSpPr>
        <dsp:cNvPr id="0" name=""/>
        <dsp:cNvSpPr/>
      </dsp:nvSpPr>
      <dsp:spPr>
        <a:xfrm>
          <a:off x="6940854" y="0"/>
          <a:ext cx="3154934" cy="40326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5971" tIns="330200" rIns="245971" bIns="330200" numCol="1" spcCol="1270" anchor="t" anchorCtr="0">
          <a:noAutofit/>
        </a:bodyPr>
        <a:lstStyle/>
        <a:p>
          <a:pPr marL="0" lvl="0" indent="0" algn="l" defTabSz="755650">
            <a:lnSpc>
              <a:spcPct val="90000"/>
            </a:lnSpc>
            <a:spcBef>
              <a:spcPct val="0"/>
            </a:spcBef>
            <a:spcAft>
              <a:spcPct val="35000"/>
            </a:spcAft>
            <a:buNone/>
          </a:pPr>
          <a:r>
            <a:rPr lang="en-US" sz="1700" kern="1200"/>
            <a:t>Third leak—Politico </a:t>
          </a:r>
        </a:p>
        <a:p>
          <a:pPr marL="114300" lvl="1" indent="-114300" algn="l" defTabSz="577850">
            <a:lnSpc>
              <a:spcPct val="90000"/>
            </a:lnSpc>
            <a:spcBef>
              <a:spcPct val="0"/>
            </a:spcBef>
            <a:spcAft>
              <a:spcPct val="15000"/>
            </a:spcAft>
            <a:buChar char="•"/>
          </a:pPr>
          <a:r>
            <a:rPr lang="en-US" sz="1300" kern="1200"/>
            <a:t>February draft </a:t>
          </a:r>
        </a:p>
        <a:p>
          <a:pPr marL="114300" lvl="1" indent="-114300" algn="l" defTabSz="577850">
            <a:lnSpc>
              <a:spcPct val="90000"/>
            </a:lnSpc>
            <a:spcBef>
              <a:spcPct val="0"/>
            </a:spcBef>
            <a:spcAft>
              <a:spcPct val="15000"/>
            </a:spcAft>
            <a:buChar char="•"/>
          </a:pPr>
          <a:r>
            <a:rPr lang="en-US" sz="1300" kern="1200" dirty="0"/>
            <a:t>Same person as other leaker to Politico?  </a:t>
          </a:r>
        </a:p>
        <a:p>
          <a:pPr marL="114300" lvl="1" indent="-114300" algn="l" defTabSz="577850">
            <a:lnSpc>
              <a:spcPct val="90000"/>
            </a:lnSpc>
            <a:spcBef>
              <a:spcPct val="0"/>
            </a:spcBef>
            <a:spcAft>
              <a:spcPct val="15000"/>
            </a:spcAft>
            <a:buChar char="•"/>
          </a:pPr>
          <a:r>
            <a:rPr lang="en-US" sz="1300" kern="1200" dirty="0"/>
            <a:t>By now there are subsequent drafts</a:t>
          </a:r>
        </a:p>
        <a:p>
          <a:pPr marL="114300" lvl="1" indent="-114300" algn="l" defTabSz="577850">
            <a:lnSpc>
              <a:spcPct val="90000"/>
            </a:lnSpc>
            <a:spcBef>
              <a:spcPct val="0"/>
            </a:spcBef>
            <a:spcAft>
              <a:spcPct val="15000"/>
            </a:spcAft>
            <a:buChar char="•"/>
          </a:pPr>
          <a:r>
            <a:rPr lang="en-US" sz="1300" kern="1200" dirty="0"/>
            <a:t>We don’t know who joined Alito’s draft </a:t>
          </a:r>
        </a:p>
      </dsp:txBody>
      <dsp:txXfrm>
        <a:off x="6940854" y="1532395"/>
        <a:ext cx="3154934" cy="2419572"/>
      </dsp:txXfrm>
    </dsp:sp>
    <dsp:sp modelId="{4373FC66-0814-4047-ACA1-64278FFE5522}">
      <dsp:nvSpPr>
        <dsp:cNvPr id="0" name=""/>
        <dsp:cNvSpPr/>
      </dsp:nvSpPr>
      <dsp:spPr>
        <a:xfrm>
          <a:off x="7913428" y="403262"/>
          <a:ext cx="1209786" cy="120978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20" tIns="12700" rIns="9432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090597" y="580431"/>
        <a:ext cx="855448" cy="855448"/>
      </dsp:txXfrm>
    </dsp:sp>
    <dsp:sp modelId="{DD09C67D-F67C-45A5-ABE4-CAA776A952E5}">
      <dsp:nvSpPr>
        <dsp:cNvPr id="0" name=""/>
        <dsp:cNvSpPr/>
      </dsp:nvSpPr>
      <dsp:spPr>
        <a:xfrm>
          <a:off x="6940854" y="4032549"/>
          <a:ext cx="315493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C8A4E-2D49-4F71-AFDB-0A693FD07C2E}">
      <dsp:nvSpPr>
        <dsp:cNvPr id="0" name=""/>
        <dsp:cNvSpPr/>
      </dsp:nvSpPr>
      <dsp:spPr>
        <a:xfrm>
          <a:off x="0" y="256641"/>
          <a:ext cx="9601196" cy="748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SCOTUS has long held for public employee’s speech to be protected by the First Amendment the public employee must be speaking</a:t>
          </a:r>
          <a:r>
            <a:rPr lang="en-US" sz="2000" b="1" kern="1200" dirty="0"/>
            <a:t> as a private citizen</a:t>
          </a:r>
          <a:endParaRPr lang="en-US" sz="2000" kern="1200" dirty="0"/>
        </a:p>
      </dsp:txBody>
      <dsp:txXfrm>
        <a:off x="36553" y="293194"/>
        <a:ext cx="9528090" cy="675694"/>
      </dsp:txXfrm>
    </dsp:sp>
    <dsp:sp modelId="{7619786D-DDB8-45D5-B29E-025E1D2D6BB8}">
      <dsp:nvSpPr>
        <dsp:cNvPr id="0" name=""/>
        <dsp:cNvSpPr/>
      </dsp:nvSpPr>
      <dsp:spPr>
        <a:xfrm>
          <a:off x="0" y="1063041"/>
          <a:ext cx="9601196" cy="7488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i="1" kern="1200" dirty="0"/>
            <a:t>Garcetti v. Ceballos </a:t>
          </a:r>
          <a:r>
            <a:rPr lang="en-US" sz="2000" kern="1200" dirty="0"/>
            <a:t>(2006): if speech is pursuant to an employee’s </a:t>
          </a:r>
          <a:r>
            <a:rPr lang="en-US" sz="2000" b="1" kern="1200" dirty="0"/>
            <a:t>job duties </a:t>
          </a:r>
          <a:r>
            <a:rPr lang="en-US" sz="2000" kern="1200" dirty="0"/>
            <a:t>it isn’t protected by the First Amendment as it is public employee speech not private citizen speech  </a:t>
          </a:r>
        </a:p>
      </dsp:txBody>
      <dsp:txXfrm>
        <a:off x="36553" y="1099594"/>
        <a:ext cx="9528090" cy="675694"/>
      </dsp:txXfrm>
    </dsp:sp>
    <dsp:sp modelId="{019C1C3D-7399-4209-A2FD-1E0054DF2BB6}">
      <dsp:nvSpPr>
        <dsp:cNvPr id="0" name=""/>
        <dsp:cNvSpPr/>
      </dsp:nvSpPr>
      <dsp:spPr>
        <a:xfrm>
          <a:off x="0" y="1869441"/>
          <a:ext cx="9601196" cy="7488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Is Kennedy’s speech private speech or public employee speech? Even private speech can be regulated under </a:t>
          </a:r>
          <a:r>
            <a:rPr lang="en-US" sz="2000" i="1" kern="1200" dirty="0"/>
            <a:t>Pickering… </a:t>
          </a:r>
        </a:p>
      </dsp:txBody>
      <dsp:txXfrm>
        <a:off x="36553" y="1905994"/>
        <a:ext cx="9528090" cy="67569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BD52A-0508-4E6C-A64B-AEA9C25E20FB}">
      <dsp:nvSpPr>
        <dsp:cNvPr id="0" name=""/>
        <dsp:cNvSpPr/>
      </dsp:nvSpPr>
      <dsp:spPr>
        <a:xfrm>
          <a:off x="0" y="599643"/>
          <a:ext cx="5914209" cy="133848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That when an employee commandeers his or her job to pursue a personal agenda the employee is not engaging in private speech </a:t>
          </a:r>
        </a:p>
      </dsp:txBody>
      <dsp:txXfrm>
        <a:off x="65339" y="664982"/>
        <a:ext cx="5783531" cy="1207802"/>
      </dsp:txXfrm>
    </dsp:sp>
    <dsp:sp modelId="{BC100470-96C9-4A48-955A-D754B95E4E2F}">
      <dsp:nvSpPr>
        <dsp:cNvPr id="0" name=""/>
        <dsp:cNvSpPr/>
      </dsp:nvSpPr>
      <dsp:spPr>
        <a:xfrm>
          <a:off x="0" y="1938123"/>
          <a:ext cx="5914209"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Lower courts applying </a:t>
          </a:r>
          <a:r>
            <a:rPr lang="en-US" sz="2000" i="1" kern="1200" dirty="0"/>
            <a:t>Garcetti</a:t>
          </a:r>
          <a:r>
            <a:rPr lang="en-US" sz="2000" kern="1200" dirty="0"/>
            <a:t>, however, have encountered more nuanced fact patterns, where the relevant employee speech occurs on the job in a context generally aligned with—though “not necessarily required by”—the employee’s job duties. </a:t>
          </a:r>
        </a:p>
      </dsp:txBody>
      <dsp:txXfrm>
        <a:off x="0" y="1938123"/>
        <a:ext cx="5914209" cy="1372410"/>
      </dsp:txXfrm>
    </dsp:sp>
    <dsp:sp modelId="{9705BD5B-66A8-4CBC-A2C6-236462778665}">
      <dsp:nvSpPr>
        <dsp:cNvPr id="0" name=""/>
        <dsp:cNvSpPr/>
      </dsp:nvSpPr>
      <dsp:spPr>
        <a:xfrm>
          <a:off x="0" y="3310533"/>
          <a:ext cx="5914209" cy="133848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Only Justices Sotomayor and Breyer seemed convinced at oral argument </a:t>
          </a:r>
        </a:p>
      </dsp:txBody>
      <dsp:txXfrm>
        <a:off x="65339" y="3375872"/>
        <a:ext cx="5783531" cy="120780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B83D5-8632-42D1-AF21-B59299ACE9B8}">
      <dsp:nvSpPr>
        <dsp:cNvPr id="0" name=""/>
        <dsp:cNvSpPr/>
      </dsp:nvSpPr>
      <dsp:spPr>
        <a:xfrm>
          <a:off x="0" y="106443"/>
          <a:ext cx="5914209" cy="1200419"/>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1" kern="1200"/>
            <a:t>Pickering</a:t>
          </a:r>
          <a:r>
            <a:rPr lang="en-US" sz="1800" kern="1200"/>
            <a:t> balances the employee’s interest, “as a citizen, in commenting upon matters of public concern and the interest of the State, as an employer, in promoting the efficiency of the public services it performs through its employees” 	</a:t>
          </a:r>
        </a:p>
      </dsp:txBody>
      <dsp:txXfrm>
        <a:off x="58600" y="165043"/>
        <a:ext cx="5797009" cy="1083219"/>
      </dsp:txXfrm>
    </dsp:sp>
    <dsp:sp modelId="{B0D38150-D4AA-4E65-A6F3-DD61E8554380}">
      <dsp:nvSpPr>
        <dsp:cNvPr id="0" name=""/>
        <dsp:cNvSpPr/>
      </dsp:nvSpPr>
      <dsp:spPr>
        <a:xfrm>
          <a:off x="0" y="1306863"/>
          <a:ext cx="5914209"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Easy win for the district </a:t>
          </a:r>
        </a:p>
      </dsp:txBody>
      <dsp:txXfrm>
        <a:off x="0" y="1306863"/>
        <a:ext cx="5914209" cy="298080"/>
      </dsp:txXfrm>
    </dsp:sp>
    <dsp:sp modelId="{13330B75-8E79-46D5-B3C9-764A111E3B27}">
      <dsp:nvSpPr>
        <dsp:cNvPr id="0" name=""/>
        <dsp:cNvSpPr/>
      </dsp:nvSpPr>
      <dsp:spPr>
        <a:xfrm>
          <a:off x="0" y="1604943"/>
          <a:ext cx="5914209" cy="1200419"/>
        </a:xfrm>
        <a:prstGeom prst="roundRect">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Ninth Circuit ruled in favor of the district under an Establishment Clause endorsement analysis</a:t>
          </a:r>
        </a:p>
      </dsp:txBody>
      <dsp:txXfrm>
        <a:off x="58600" y="1663543"/>
        <a:ext cx="5797009" cy="1083219"/>
      </dsp:txXfrm>
    </dsp:sp>
    <dsp:sp modelId="{598EA744-D112-450A-9B02-C9B370B0EC72}">
      <dsp:nvSpPr>
        <dsp:cNvPr id="0" name=""/>
        <dsp:cNvSpPr/>
      </dsp:nvSpPr>
      <dsp:spPr>
        <a:xfrm>
          <a:off x="0" y="2805363"/>
          <a:ext cx="5914209" cy="1136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Per the Ninth Circuit an objective observer would know “Kennedy actively sought support from the community in a manner that encouraged individuals to rush the field to join him and resulted in a conspicuous prayer circle that included students.” “Viewing this scene, an objective observer could reach </a:t>
          </a:r>
          <a:r>
            <a:rPr lang="en-US" sz="1400" i="1" kern="1200"/>
            <a:t>no other conclusion</a:t>
          </a:r>
          <a:r>
            <a:rPr lang="en-US" sz="1400" kern="1200"/>
            <a:t> than [the school district] endorsed Kennedy's religious activity by not stopping the practice” </a:t>
          </a:r>
        </a:p>
      </dsp:txBody>
      <dsp:txXfrm>
        <a:off x="0" y="2805363"/>
        <a:ext cx="5914209" cy="1136430"/>
      </dsp:txXfrm>
    </dsp:sp>
    <dsp:sp modelId="{A00D991F-1ADD-4763-A2AC-A34DD78F8EEE}">
      <dsp:nvSpPr>
        <dsp:cNvPr id="0" name=""/>
        <dsp:cNvSpPr/>
      </dsp:nvSpPr>
      <dsp:spPr>
        <a:xfrm>
          <a:off x="0" y="3941793"/>
          <a:ext cx="5914209" cy="1200419"/>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SCOTUS wasn’t interested in the endorsement analysis; might accept coercion </a:t>
          </a:r>
        </a:p>
      </dsp:txBody>
      <dsp:txXfrm>
        <a:off x="58600" y="4000393"/>
        <a:ext cx="5797009" cy="108321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EEE29-01EB-4D5D-80AD-1FD32D51F7BE}">
      <dsp:nvSpPr>
        <dsp:cNvPr id="0" name=""/>
        <dsp:cNvSpPr/>
      </dsp:nvSpPr>
      <dsp:spPr>
        <a:xfrm>
          <a:off x="0" y="265281"/>
          <a:ext cx="9601196" cy="4032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0763EE-CD28-4AF3-A304-94EBE57A3C74}">
      <dsp:nvSpPr>
        <dsp:cNvPr id="0" name=""/>
        <dsp:cNvSpPr/>
      </dsp:nvSpPr>
      <dsp:spPr>
        <a:xfrm>
          <a:off x="480059" y="29121"/>
          <a:ext cx="6720837" cy="4723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en-US" sz="1600" kern="1200" dirty="0"/>
            <a:t>A lot of things going on with religion </a:t>
          </a:r>
        </a:p>
      </dsp:txBody>
      <dsp:txXfrm>
        <a:off x="503116" y="52178"/>
        <a:ext cx="6674723" cy="426206"/>
      </dsp:txXfrm>
    </dsp:sp>
    <dsp:sp modelId="{44A22309-53A1-4B1C-8C7A-6970BF5EFC73}">
      <dsp:nvSpPr>
        <dsp:cNvPr id="0" name=""/>
        <dsp:cNvSpPr/>
      </dsp:nvSpPr>
      <dsp:spPr>
        <a:xfrm>
          <a:off x="0" y="991041"/>
          <a:ext cx="9601196" cy="403200"/>
        </a:xfrm>
        <a:prstGeom prst="rect">
          <a:avLst/>
        </a:prstGeom>
        <a:solidFill>
          <a:schemeClr val="lt1">
            <a:alpha val="90000"/>
            <a:hueOff val="0"/>
            <a:satOff val="0"/>
            <a:lumOff val="0"/>
            <a:alphaOff val="0"/>
          </a:schemeClr>
        </a:solidFill>
        <a:ln w="15875" cap="flat" cmpd="sng" algn="ctr">
          <a:solidFill>
            <a:schemeClr val="accent5">
              <a:hueOff val="331055"/>
              <a:satOff val="192"/>
              <a:lumOff val="1895"/>
              <a:alphaOff val="0"/>
            </a:schemeClr>
          </a:solidFill>
          <a:prstDash val="solid"/>
        </a:ln>
        <a:effectLst/>
      </dsp:spPr>
      <dsp:style>
        <a:lnRef idx="2">
          <a:scrgbClr r="0" g="0" b="0"/>
        </a:lnRef>
        <a:fillRef idx="1">
          <a:scrgbClr r="0" g="0" b="0"/>
        </a:fillRef>
        <a:effectRef idx="0">
          <a:scrgbClr r="0" g="0" b="0"/>
        </a:effectRef>
        <a:fontRef idx="minor"/>
      </dsp:style>
    </dsp:sp>
    <dsp:sp modelId="{237019E4-A4EF-4510-BB28-5794BADEBDF0}">
      <dsp:nvSpPr>
        <dsp:cNvPr id="0" name=""/>
        <dsp:cNvSpPr/>
      </dsp:nvSpPr>
      <dsp:spPr>
        <a:xfrm>
          <a:off x="480059" y="754881"/>
          <a:ext cx="6720837" cy="472320"/>
        </a:xfrm>
        <a:prstGeom prst="roundRect">
          <a:avLst/>
        </a:prstGeom>
        <a:solidFill>
          <a:schemeClr val="accent5">
            <a:hueOff val="331055"/>
            <a:satOff val="192"/>
            <a:lumOff val="18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en-US" sz="1600" kern="1200" dirty="0"/>
            <a:t>Focus:  how exactly must government treat religion?</a:t>
          </a:r>
        </a:p>
      </dsp:txBody>
      <dsp:txXfrm>
        <a:off x="503116" y="777938"/>
        <a:ext cx="6674723" cy="426206"/>
      </dsp:txXfrm>
    </dsp:sp>
    <dsp:sp modelId="{9D179FF9-2B2A-4E07-80C8-FF429E90CE8C}">
      <dsp:nvSpPr>
        <dsp:cNvPr id="0" name=""/>
        <dsp:cNvSpPr/>
      </dsp:nvSpPr>
      <dsp:spPr>
        <a:xfrm>
          <a:off x="0" y="1716801"/>
          <a:ext cx="9601196" cy="403200"/>
        </a:xfrm>
        <a:prstGeom prst="rect">
          <a:avLst/>
        </a:prstGeom>
        <a:solidFill>
          <a:schemeClr val="lt1">
            <a:alpha val="90000"/>
            <a:hueOff val="0"/>
            <a:satOff val="0"/>
            <a:lumOff val="0"/>
            <a:alphaOff val="0"/>
          </a:schemeClr>
        </a:solidFill>
        <a:ln w="15875" cap="flat" cmpd="sng" algn="ctr">
          <a:solidFill>
            <a:schemeClr val="accent5">
              <a:hueOff val="662110"/>
              <a:satOff val="384"/>
              <a:lumOff val="3791"/>
              <a:alphaOff val="0"/>
            </a:schemeClr>
          </a:solidFill>
          <a:prstDash val="solid"/>
        </a:ln>
        <a:effectLst/>
      </dsp:spPr>
      <dsp:style>
        <a:lnRef idx="2">
          <a:scrgbClr r="0" g="0" b="0"/>
        </a:lnRef>
        <a:fillRef idx="1">
          <a:scrgbClr r="0" g="0" b="0"/>
        </a:fillRef>
        <a:effectRef idx="0">
          <a:scrgbClr r="0" g="0" b="0"/>
        </a:effectRef>
        <a:fontRef idx="minor"/>
      </dsp:style>
    </dsp:sp>
    <dsp:sp modelId="{404025BC-700C-4195-BBA7-28FDC3ED9BDD}">
      <dsp:nvSpPr>
        <dsp:cNvPr id="0" name=""/>
        <dsp:cNvSpPr/>
      </dsp:nvSpPr>
      <dsp:spPr>
        <a:xfrm>
          <a:off x="480059" y="1480641"/>
          <a:ext cx="6720837" cy="472320"/>
        </a:xfrm>
        <a:prstGeom prst="roundRect">
          <a:avLst/>
        </a:prstGeom>
        <a:solidFill>
          <a:schemeClr val="accent5">
            <a:hueOff val="662110"/>
            <a:satOff val="384"/>
            <a:lumOff val="37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en-US" sz="1600" kern="1200"/>
            <a:t>I think we are in the middle of a change</a:t>
          </a:r>
        </a:p>
      </dsp:txBody>
      <dsp:txXfrm>
        <a:off x="503116" y="1503698"/>
        <a:ext cx="6674723" cy="426206"/>
      </dsp:txXfrm>
    </dsp:sp>
    <dsp:sp modelId="{ED469C8F-F3B9-48C3-B1CF-840F85D8F971}">
      <dsp:nvSpPr>
        <dsp:cNvPr id="0" name=""/>
        <dsp:cNvSpPr/>
      </dsp:nvSpPr>
      <dsp:spPr>
        <a:xfrm>
          <a:off x="0" y="2442561"/>
          <a:ext cx="9601196" cy="403200"/>
        </a:xfrm>
        <a:prstGeom prst="rect">
          <a:avLst/>
        </a:prstGeom>
        <a:solidFill>
          <a:schemeClr val="lt1">
            <a:alpha val="90000"/>
            <a:hueOff val="0"/>
            <a:satOff val="0"/>
            <a:lumOff val="0"/>
            <a:alphaOff val="0"/>
          </a:schemeClr>
        </a:solidFill>
        <a:ln w="15875" cap="flat" cmpd="sng" algn="ctr">
          <a:solidFill>
            <a:schemeClr val="accent5">
              <a:hueOff val="993165"/>
              <a:satOff val="576"/>
              <a:lumOff val="5686"/>
              <a:alphaOff val="0"/>
            </a:schemeClr>
          </a:solidFill>
          <a:prstDash val="solid"/>
        </a:ln>
        <a:effectLst/>
      </dsp:spPr>
      <dsp:style>
        <a:lnRef idx="2">
          <a:scrgbClr r="0" g="0" b="0"/>
        </a:lnRef>
        <a:fillRef idx="1">
          <a:scrgbClr r="0" g="0" b="0"/>
        </a:fillRef>
        <a:effectRef idx="0">
          <a:scrgbClr r="0" g="0" b="0"/>
        </a:effectRef>
        <a:fontRef idx="minor"/>
      </dsp:style>
    </dsp:sp>
    <dsp:sp modelId="{5F916A78-28D3-45BC-9E9C-F82DF32EC5BB}">
      <dsp:nvSpPr>
        <dsp:cNvPr id="0" name=""/>
        <dsp:cNvSpPr/>
      </dsp:nvSpPr>
      <dsp:spPr>
        <a:xfrm>
          <a:off x="480059" y="2206401"/>
          <a:ext cx="6720837" cy="472320"/>
        </a:xfrm>
        <a:prstGeom prst="roundRect">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711200">
            <a:lnSpc>
              <a:spcPct val="90000"/>
            </a:lnSpc>
            <a:spcBef>
              <a:spcPct val="0"/>
            </a:spcBef>
            <a:spcAft>
              <a:spcPct val="35000"/>
            </a:spcAft>
            <a:buNone/>
          </a:pPr>
          <a:r>
            <a:rPr lang="en-US" sz="1600" kern="1200" dirty="0"/>
            <a:t>I don’t have any/all the answers</a:t>
          </a:r>
        </a:p>
      </dsp:txBody>
      <dsp:txXfrm>
        <a:off x="503116" y="2229458"/>
        <a:ext cx="6674723" cy="42620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53C15-A28F-4A1E-BFA5-16A5B0B3898F}">
      <dsp:nvSpPr>
        <dsp:cNvPr id="0" name=""/>
        <dsp:cNvSpPr/>
      </dsp:nvSpPr>
      <dsp:spPr>
        <a:xfrm>
          <a:off x="0" y="68995"/>
          <a:ext cx="10515600" cy="8739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Do 5 Justices on the Court agree with this? If so, always? </a:t>
          </a:r>
        </a:p>
      </dsp:txBody>
      <dsp:txXfrm>
        <a:off x="42663" y="111658"/>
        <a:ext cx="10430274" cy="788627"/>
      </dsp:txXfrm>
    </dsp:sp>
    <dsp:sp modelId="{76724AEA-70C7-48E9-8C73-2575731D25A1}">
      <dsp:nvSpPr>
        <dsp:cNvPr id="0" name=""/>
        <dsp:cNvSpPr/>
      </dsp:nvSpPr>
      <dsp:spPr>
        <a:xfrm>
          <a:off x="0" y="1006308"/>
          <a:ext cx="10515600" cy="87395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What about the Establishment Clause? </a:t>
          </a:r>
        </a:p>
      </dsp:txBody>
      <dsp:txXfrm>
        <a:off x="42663" y="1048971"/>
        <a:ext cx="10430274" cy="788627"/>
      </dsp:txXfrm>
    </dsp:sp>
    <dsp:sp modelId="{155CF84E-2DEC-4C5D-9848-075481731321}">
      <dsp:nvSpPr>
        <dsp:cNvPr id="0" name=""/>
        <dsp:cNvSpPr/>
      </dsp:nvSpPr>
      <dsp:spPr>
        <a:xfrm>
          <a:off x="0" y="1943621"/>
          <a:ext cx="10515600" cy="87395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What is the status of the </a:t>
          </a:r>
          <a:r>
            <a:rPr lang="en-US" sz="2200" i="1" kern="1200"/>
            <a:t>Lemon</a:t>
          </a:r>
          <a:r>
            <a:rPr lang="en-US" sz="2200" kern="1200"/>
            <a:t> test?</a:t>
          </a:r>
        </a:p>
      </dsp:txBody>
      <dsp:txXfrm>
        <a:off x="42663" y="1986284"/>
        <a:ext cx="10430274" cy="788627"/>
      </dsp:txXfrm>
    </dsp:sp>
    <dsp:sp modelId="{9AAC4B70-BF53-4CDA-A986-D37AEF09EC8C}">
      <dsp:nvSpPr>
        <dsp:cNvPr id="0" name=""/>
        <dsp:cNvSpPr/>
      </dsp:nvSpPr>
      <dsp:spPr>
        <a:xfrm>
          <a:off x="0" y="2817575"/>
          <a:ext cx="105156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Is ignored the same thing as dead?</a:t>
          </a:r>
        </a:p>
        <a:p>
          <a:pPr marL="171450" lvl="1" indent="-171450" algn="l" defTabSz="755650">
            <a:lnSpc>
              <a:spcPct val="90000"/>
            </a:lnSpc>
            <a:spcBef>
              <a:spcPct val="0"/>
            </a:spcBef>
            <a:spcAft>
              <a:spcPct val="20000"/>
            </a:spcAft>
            <a:buChar char="•"/>
          </a:pPr>
          <a:r>
            <a:rPr lang="en-US" sz="1700" kern="1200"/>
            <a:t>Is all of the test dead? </a:t>
          </a:r>
        </a:p>
      </dsp:txBody>
      <dsp:txXfrm>
        <a:off x="0" y="2817575"/>
        <a:ext cx="10515600" cy="592020"/>
      </dsp:txXfrm>
    </dsp:sp>
    <dsp:sp modelId="{7BD19E3A-A6BB-4B47-B731-9910DEEBE9DA}">
      <dsp:nvSpPr>
        <dsp:cNvPr id="0" name=""/>
        <dsp:cNvSpPr/>
      </dsp:nvSpPr>
      <dsp:spPr>
        <a:xfrm>
          <a:off x="0" y="3409595"/>
          <a:ext cx="10515600" cy="8739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We *might* have answers to some of these questions after </a:t>
          </a:r>
          <a:r>
            <a:rPr lang="en-US" sz="2200" i="1" kern="1200"/>
            <a:t>Kennedy v. Bremerton School District?</a:t>
          </a:r>
          <a:endParaRPr lang="en-US" sz="2200" kern="1200"/>
        </a:p>
      </dsp:txBody>
      <dsp:txXfrm>
        <a:off x="42663" y="3452258"/>
        <a:ext cx="10430274" cy="78862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C45B9-46B8-4D6F-9412-AE9068FB2567}">
      <dsp:nvSpPr>
        <dsp:cNvPr id="0" name=""/>
        <dsp:cNvSpPr/>
      </dsp:nvSpPr>
      <dsp:spPr>
        <a:xfrm>
          <a:off x="51" y="29018"/>
          <a:ext cx="4913783" cy="9389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Local government officials are biased or lazy </a:t>
          </a:r>
        </a:p>
      </dsp:txBody>
      <dsp:txXfrm>
        <a:off x="51" y="29018"/>
        <a:ext cx="4913783" cy="938911"/>
      </dsp:txXfrm>
    </dsp:sp>
    <dsp:sp modelId="{D000365B-0A5C-4865-BCA6-4B0EDFC9DF45}">
      <dsp:nvSpPr>
        <dsp:cNvPr id="0" name=""/>
        <dsp:cNvSpPr/>
      </dsp:nvSpPr>
      <dsp:spPr>
        <a:xfrm>
          <a:off x="51" y="967929"/>
          <a:ext cx="4913783" cy="33543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t>“First, it’s hard not to wonder whether some simply prefer the policy outcomes </a:t>
          </a:r>
          <a:r>
            <a:rPr lang="en-US" sz="2600" i="1" kern="1200"/>
            <a:t>Lemon</a:t>
          </a:r>
          <a:r>
            <a:rPr lang="en-US" sz="2600" kern="1200"/>
            <a:t> can be manipulated to produce” </a:t>
          </a:r>
        </a:p>
        <a:p>
          <a:pPr marL="228600" lvl="1" indent="-228600" algn="l" defTabSz="1155700">
            <a:lnSpc>
              <a:spcPct val="90000"/>
            </a:lnSpc>
            <a:spcBef>
              <a:spcPct val="0"/>
            </a:spcBef>
            <a:spcAft>
              <a:spcPct val="15000"/>
            </a:spcAft>
            <a:buChar char="•"/>
          </a:pPr>
          <a:r>
            <a:rPr lang="en-US" sz="2600" i="1" kern="1200"/>
            <a:t>“Lemon</a:t>
          </a:r>
          <a:r>
            <a:rPr lang="en-US" sz="2600" kern="1200"/>
            <a:t>’s abstract three-part test may seem a simpler and tempting alternative to busy local officials and lower courts”</a:t>
          </a:r>
        </a:p>
      </dsp:txBody>
      <dsp:txXfrm>
        <a:off x="51" y="967929"/>
        <a:ext cx="4913783" cy="3354390"/>
      </dsp:txXfrm>
    </dsp:sp>
    <dsp:sp modelId="{9B114A4E-FD57-4596-BDD4-95A47926C7F6}">
      <dsp:nvSpPr>
        <dsp:cNvPr id="0" name=""/>
        <dsp:cNvSpPr/>
      </dsp:nvSpPr>
      <dsp:spPr>
        <a:xfrm>
          <a:off x="5601764" y="29018"/>
          <a:ext cx="4913783" cy="9389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My response</a:t>
          </a:r>
        </a:p>
      </dsp:txBody>
      <dsp:txXfrm>
        <a:off x="5601764" y="29018"/>
        <a:ext cx="4913783" cy="938911"/>
      </dsp:txXfrm>
    </dsp:sp>
    <dsp:sp modelId="{AA89E39D-88F4-49C1-B7E1-0FF7026C62AA}">
      <dsp:nvSpPr>
        <dsp:cNvPr id="0" name=""/>
        <dsp:cNvSpPr/>
      </dsp:nvSpPr>
      <dsp:spPr>
        <a:xfrm>
          <a:off x="5601764" y="967929"/>
          <a:ext cx="4913783" cy="33543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Court has never overruled </a:t>
          </a:r>
          <a:r>
            <a:rPr lang="en-US" sz="2600" i="1" kern="1200" dirty="0"/>
            <a:t>Lemon</a:t>
          </a:r>
        </a:p>
        <a:p>
          <a:pPr marL="228600" lvl="1" indent="-228600" algn="l" defTabSz="1155700">
            <a:lnSpc>
              <a:spcPct val="90000"/>
            </a:lnSpc>
            <a:spcBef>
              <a:spcPct val="0"/>
            </a:spcBef>
            <a:spcAft>
              <a:spcPct val="15000"/>
            </a:spcAft>
            <a:buChar char="•"/>
          </a:pPr>
          <a:r>
            <a:rPr lang="en-US" sz="2600" kern="1200"/>
            <a:t>Establishment Clause has to mean something? </a:t>
          </a:r>
        </a:p>
      </dsp:txBody>
      <dsp:txXfrm>
        <a:off x="5601764" y="967929"/>
        <a:ext cx="4913783" cy="335439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7428D-39EC-4744-9328-DC955AE00FB3}">
      <dsp:nvSpPr>
        <dsp:cNvPr id="0" name=""/>
        <dsp:cNvSpPr/>
      </dsp:nvSpPr>
      <dsp:spPr>
        <a:xfrm>
          <a:off x="0" y="12381"/>
          <a:ext cx="9601196" cy="6844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COVID-19 shadow docket case</a:t>
          </a:r>
        </a:p>
      </dsp:txBody>
      <dsp:txXfrm>
        <a:off x="33412" y="45793"/>
        <a:ext cx="9534372" cy="617626"/>
      </dsp:txXfrm>
    </dsp:sp>
    <dsp:sp modelId="{26C80C8F-946E-4CD5-A367-9D44F50ADB42}">
      <dsp:nvSpPr>
        <dsp:cNvPr id="0" name=""/>
        <dsp:cNvSpPr/>
      </dsp:nvSpPr>
      <dsp:spPr>
        <a:xfrm>
          <a:off x="0" y="734271"/>
          <a:ext cx="9601196" cy="684450"/>
        </a:xfrm>
        <a:prstGeom prst="roundRect">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California limited s</a:t>
          </a:r>
          <a:r>
            <a:rPr lang="en-US" sz="1300" b="0" i="0" kern="1200" dirty="0"/>
            <a:t>ecular and religious in-home gatherings to members of three households or less </a:t>
          </a:r>
          <a:endParaRPr lang="en-US" sz="1300" kern="1200" dirty="0"/>
        </a:p>
      </dsp:txBody>
      <dsp:txXfrm>
        <a:off x="33412" y="767683"/>
        <a:ext cx="9534372" cy="617626"/>
      </dsp:txXfrm>
    </dsp:sp>
    <dsp:sp modelId="{198608DD-3B12-4D6D-B7B7-D140567FAE77}">
      <dsp:nvSpPr>
        <dsp:cNvPr id="0" name=""/>
        <dsp:cNvSpPr/>
      </dsp:nvSpPr>
      <dsp:spPr>
        <a:xfrm>
          <a:off x="0" y="1456161"/>
          <a:ext cx="9601196" cy="684450"/>
        </a:xfrm>
        <a:prstGeom prst="roundRect">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Court held religious gatherings could be exempted because various business were exempted</a:t>
          </a:r>
          <a:endParaRPr lang="en-US" sz="1300" kern="1200"/>
        </a:p>
      </dsp:txBody>
      <dsp:txXfrm>
        <a:off x="33412" y="1489573"/>
        <a:ext cx="9534372" cy="617626"/>
      </dsp:txXfrm>
    </dsp:sp>
    <dsp:sp modelId="{C682528F-274A-4712-8BA8-279594316058}">
      <dsp:nvSpPr>
        <dsp:cNvPr id="0" name=""/>
        <dsp:cNvSpPr/>
      </dsp:nvSpPr>
      <dsp:spPr>
        <a:xfrm>
          <a:off x="0" y="2178051"/>
          <a:ext cx="9601196" cy="684450"/>
        </a:xfrm>
        <a:prstGeom prst="round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“[G]overnment regulations are not neutral and generally applicable, and therefore trigger strict scrutiny under the Free Exercise Clause, whenever they treat </a:t>
          </a:r>
          <a:r>
            <a:rPr lang="en-US" sz="1300" b="0" i="1" kern="1200"/>
            <a:t>any </a:t>
          </a:r>
          <a:r>
            <a:rPr lang="en-US" sz="1300" b="0" i="0" kern="1200"/>
            <a:t>comparable secular activity more favorably than religious exercise. It is no answer that a State treats some comparable secular businesses or other activities as poorly or even less favorably than the religious exercise at issue.” </a:t>
          </a:r>
          <a:endParaRPr lang="en-US" sz="1300" kern="1200"/>
        </a:p>
      </dsp:txBody>
      <dsp:txXfrm>
        <a:off x="33412" y="2211463"/>
        <a:ext cx="9534372" cy="61762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DAFBA-5C49-4DAD-9056-EC08BCCB4E79}">
      <dsp:nvSpPr>
        <dsp:cNvPr id="0" name=""/>
        <dsp:cNvSpPr/>
      </dsp:nvSpPr>
      <dsp:spPr>
        <a:xfrm>
          <a:off x="0" y="75877"/>
          <a:ext cx="9601196" cy="8985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i="0" kern="1200" dirty="0">
              <a:hlinkClick xmlns:r="http://schemas.openxmlformats.org/officeDocument/2006/relationships" r:id="rId1"/>
            </a:rPr>
            <a:t>Jim </a:t>
          </a:r>
          <a:r>
            <a:rPr lang="en-US" sz="2400" i="0" kern="1200" dirty="0" err="1">
              <a:hlinkClick xmlns:r="http://schemas.openxmlformats.org/officeDocument/2006/relationships" r:id="rId1"/>
            </a:rPr>
            <a:t>Oleske</a:t>
          </a:r>
          <a:r>
            <a:rPr lang="en-US" sz="2400" i="0" kern="1200" dirty="0"/>
            <a:t>, </a:t>
          </a:r>
          <a:r>
            <a:rPr lang="en-US" sz="2400" i="1" kern="1200" dirty="0">
              <a:hlinkClick xmlns:r="http://schemas.openxmlformats.org/officeDocument/2006/relationships" r:id="rId2"/>
            </a:rPr>
            <a:t>Tandon</a:t>
          </a:r>
          <a:r>
            <a:rPr lang="en-US" sz="2400" kern="1200" dirty="0">
              <a:hlinkClick xmlns:r="http://schemas.openxmlformats.org/officeDocument/2006/relationships" r:id="rId2"/>
            </a:rPr>
            <a:t> steals </a:t>
          </a:r>
          <a:r>
            <a:rPr lang="en-US" sz="2400" i="1" kern="1200" dirty="0">
              <a:hlinkClick xmlns:r="http://schemas.openxmlformats.org/officeDocument/2006/relationships" r:id="rId2"/>
            </a:rPr>
            <a:t>Fulton</a:t>
          </a:r>
          <a:r>
            <a:rPr lang="en-US" sz="2400" kern="1200" dirty="0">
              <a:hlinkClick xmlns:r="http://schemas.openxmlformats.org/officeDocument/2006/relationships" r:id="rId2"/>
            </a:rPr>
            <a:t>’s thunder: The most important free exercise decision since 1990</a:t>
          </a:r>
          <a:r>
            <a:rPr lang="en-US" sz="2400" i="0" kern="1200" dirty="0"/>
            <a:t>, </a:t>
          </a:r>
          <a:r>
            <a:rPr lang="en-US" sz="2400" i="0" kern="1200" dirty="0" err="1"/>
            <a:t>SCOTUSblog</a:t>
          </a:r>
          <a:r>
            <a:rPr lang="en-US" sz="2400" i="0" kern="1200" dirty="0"/>
            <a:t> </a:t>
          </a:r>
          <a:endParaRPr lang="en-US" sz="2400" kern="1200" dirty="0"/>
        </a:p>
      </dsp:txBody>
      <dsp:txXfrm>
        <a:off x="43864" y="119741"/>
        <a:ext cx="9513468" cy="810832"/>
      </dsp:txXfrm>
    </dsp:sp>
    <dsp:sp modelId="{0734ADD2-5528-4968-BA04-A9E7689FF5AD}">
      <dsp:nvSpPr>
        <dsp:cNvPr id="0" name=""/>
        <dsp:cNvSpPr/>
      </dsp:nvSpPr>
      <dsp:spPr>
        <a:xfrm>
          <a:off x="0" y="1043557"/>
          <a:ext cx="9601196" cy="8985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Maybe </a:t>
          </a:r>
          <a:r>
            <a:rPr lang="en-US" sz="2400" i="1" kern="1200"/>
            <a:t>Smith</a:t>
          </a:r>
          <a:r>
            <a:rPr lang="en-US" sz="2400" kern="1200"/>
            <a:t> doesn’t matter—Court has given religion “most favored nation status”—see Linda Greenhouse, </a:t>
          </a:r>
          <a:r>
            <a:rPr lang="en-US" sz="2400" i="1" kern="1200"/>
            <a:t>What the Supreme Court Did for Religion</a:t>
          </a:r>
          <a:r>
            <a:rPr lang="en-US" sz="2400" kern="1200"/>
            <a:t>, NYT</a:t>
          </a:r>
        </a:p>
      </dsp:txBody>
      <dsp:txXfrm>
        <a:off x="43864" y="1087421"/>
        <a:ext cx="9513468" cy="810832"/>
      </dsp:txXfrm>
    </dsp:sp>
    <dsp:sp modelId="{0C25B481-8161-4D91-BBE5-415836089312}">
      <dsp:nvSpPr>
        <dsp:cNvPr id="0" name=""/>
        <dsp:cNvSpPr/>
      </dsp:nvSpPr>
      <dsp:spPr>
        <a:xfrm>
          <a:off x="0" y="2011237"/>
          <a:ext cx="9601196" cy="8985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Lael Weinberger, </a:t>
          </a:r>
          <a:r>
            <a:rPr lang="en-US" sz="2400" i="1" kern="1200"/>
            <a:t>The Surprising Future of Free Exercise of Religion at the Supreme Court</a:t>
          </a:r>
          <a:r>
            <a:rPr lang="en-US" sz="2400" kern="1200"/>
            <a:t>, Newsweek</a:t>
          </a:r>
        </a:p>
      </dsp:txBody>
      <dsp:txXfrm>
        <a:off x="43864" y="2055101"/>
        <a:ext cx="9513468" cy="81083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F5380-94C1-41DA-A0A3-CB99894F2199}">
      <dsp:nvSpPr>
        <dsp:cNvPr id="0" name=""/>
        <dsp:cNvSpPr/>
      </dsp:nvSpPr>
      <dsp:spPr>
        <a:xfrm>
          <a:off x="0" y="1403"/>
          <a:ext cx="960119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33767-D1CD-414F-AF09-145A1F7A9E30}">
      <dsp:nvSpPr>
        <dsp:cNvPr id="0" name=""/>
        <dsp:cNvSpPr/>
      </dsp:nvSpPr>
      <dsp:spPr>
        <a:xfrm>
          <a:off x="0" y="1403"/>
          <a:ext cx="9601196" cy="95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Does the First Amendment’s require that an exception for religion be created to non-discrimination laws that protect people based on sexual orientation? </a:t>
          </a:r>
        </a:p>
      </dsp:txBody>
      <dsp:txXfrm>
        <a:off x="0" y="1403"/>
        <a:ext cx="9601196" cy="957358"/>
      </dsp:txXfrm>
    </dsp:sp>
    <dsp:sp modelId="{E860364C-476C-4072-B4F4-A6360391FCB6}">
      <dsp:nvSpPr>
        <dsp:cNvPr id="0" name=""/>
        <dsp:cNvSpPr/>
      </dsp:nvSpPr>
      <dsp:spPr>
        <a:xfrm>
          <a:off x="0" y="958762"/>
          <a:ext cx="960119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6EED4-DC77-4E4D-A2FB-449FA125C891}">
      <dsp:nvSpPr>
        <dsp:cNvPr id="0" name=""/>
        <dsp:cNvSpPr/>
      </dsp:nvSpPr>
      <dsp:spPr>
        <a:xfrm>
          <a:off x="0" y="958762"/>
          <a:ext cx="9601196" cy="95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Not an issue in Utah yet—state public accommodations law and no local public accommodations ordinances protect people based on sexual orientation</a:t>
          </a:r>
        </a:p>
      </dsp:txBody>
      <dsp:txXfrm>
        <a:off x="0" y="958762"/>
        <a:ext cx="9601196" cy="957358"/>
      </dsp:txXfrm>
    </dsp:sp>
    <dsp:sp modelId="{FAA5AFD6-5188-4123-B21B-F62F0110F1D3}">
      <dsp:nvSpPr>
        <dsp:cNvPr id="0" name=""/>
        <dsp:cNvSpPr/>
      </dsp:nvSpPr>
      <dsp:spPr>
        <a:xfrm>
          <a:off x="0" y="1916120"/>
          <a:ext cx="9601196"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D2108-ACFC-4E0C-8E92-3B46B5448575}">
      <dsp:nvSpPr>
        <dsp:cNvPr id="0" name=""/>
        <dsp:cNvSpPr/>
      </dsp:nvSpPr>
      <dsp:spPr>
        <a:xfrm>
          <a:off x="0" y="1916120"/>
          <a:ext cx="9601196" cy="95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But if you want to understand SCOTUS’s religion jurisprudence you have to follow this issue</a:t>
          </a:r>
        </a:p>
      </dsp:txBody>
      <dsp:txXfrm>
        <a:off x="0" y="1916120"/>
        <a:ext cx="9601196" cy="95735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C0EBF-EA45-4519-B4E9-CA1EB89037AB}">
      <dsp:nvSpPr>
        <dsp:cNvPr id="0" name=""/>
        <dsp:cNvSpPr/>
      </dsp:nvSpPr>
      <dsp:spPr>
        <a:xfrm>
          <a:off x="0" y="69588"/>
          <a:ext cx="5914209" cy="97812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Cake maker argued before SCOTUS that he had a First Amendment free speech and free exercise of religion right to not make a custom cake for a gay couple</a:t>
          </a:r>
          <a:endParaRPr lang="en-US" sz="1900" kern="1200"/>
        </a:p>
      </dsp:txBody>
      <dsp:txXfrm>
        <a:off x="47748" y="117336"/>
        <a:ext cx="5818713" cy="882624"/>
      </dsp:txXfrm>
    </dsp:sp>
    <dsp:sp modelId="{4F46A9BF-1E3E-4F51-867C-93BABF3CD6D1}">
      <dsp:nvSpPr>
        <dsp:cNvPr id="0" name=""/>
        <dsp:cNvSpPr/>
      </dsp:nvSpPr>
      <dsp:spPr>
        <a:xfrm>
          <a:off x="0" y="1102428"/>
          <a:ext cx="5914209" cy="978120"/>
        </a:xfrm>
        <a:prstGeom prst="roundRect">
          <a:avLst/>
        </a:prstGeom>
        <a:blipFill>
          <a:blip xmlns:r="http://schemas.openxmlformats.org/officeDocument/2006/relationships" r:embed="rId1">
            <a:duotone>
              <a:schemeClr val="accent5">
                <a:hueOff val="248291"/>
                <a:satOff val="144"/>
                <a:lumOff val="1421"/>
                <a:alphaOff val="0"/>
                <a:shade val="74000"/>
                <a:satMod val="130000"/>
                <a:lumMod val="90000"/>
              </a:schemeClr>
              <a:schemeClr val="accent5">
                <a:hueOff val="248291"/>
                <a:satOff val="144"/>
                <a:lumOff val="142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Colorado’s public accommodations law prohibits discrimination on the basis of sexual orientation</a:t>
          </a:r>
        </a:p>
      </dsp:txBody>
      <dsp:txXfrm>
        <a:off x="47748" y="1150176"/>
        <a:ext cx="5818713" cy="882624"/>
      </dsp:txXfrm>
    </dsp:sp>
    <dsp:sp modelId="{A87FF4E2-72DE-4965-B454-D9A39143ECE1}">
      <dsp:nvSpPr>
        <dsp:cNvPr id="0" name=""/>
        <dsp:cNvSpPr/>
      </dsp:nvSpPr>
      <dsp:spPr>
        <a:xfrm>
          <a:off x="0" y="2135268"/>
          <a:ext cx="5914209" cy="978120"/>
        </a:xfrm>
        <a:prstGeom prst="roundRect">
          <a:avLst/>
        </a:prstGeom>
        <a:blipFill>
          <a:blip xmlns:r="http://schemas.openxmlformats.org/officeDocument/2006/relationships" r:embed="rId1">
            <a:duotone>
              <a:schemeClr val="accent5">
                <a:hueOff val="496582"/>
                <a:satOff val="288"/>
                <a:lumOff val="2843"/>
                <a:alphaOff val="0"/>
                <a:shade val="74000"/>
                <a:satMod val="130000"/>
                <a:lumMod val="90000"/>
              </a:schemeClr>
              <a:schemeClr val="accent5">
                <a:hueOff val="496582"/>
                <a:satOff val="288"/>
                <a:lumOff val="2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In his final hour on the Court Justice Kennedy punted saying…</a:t>
          </a:r>
          <a:endParaRPr lang="en-US" sz="1900" kern="1200"/>
        </a:p>
      </dsp:txBody>
      <dsp:txXfrm>
        <a:off x="47748" y="2183016"/>
        <a:ext cx="5818713" cy="882624"/>
      </dsp:txXfrm>
    </dsp:sp>
    <dsp:sp modelId="{2765680A-5016-4AB7-8FE7-3B08F8A4343B}">
      <dsp:nvSpPr>
        <dsp:cNvPr id="0" name=""/>
        <dsp:cNvSpPr/>
      </dsp:nvSpPr>
      <dsp:spPr>
        <a:xfrm>
          <a:off x="0" y="3168108"/>
          <a:ext cx="5914209" cy="978120"/>
        </a:xfrm>
        <a:prstGeom prst="roundRect">
          <a:avLst/>
        </a:prstGeom>
        <a:blipFill>
          <a:blip xmlns:r="http://schemas.openxmlformats.org/officeDocument/2006/relationships" r:embed="rId1">
            <a:duotone>
              <a:schemeClr val="accent5">
                <a:hueOff val="744874"/>
                <a:satOff val="432"/>
                <a:lumOff val="4264"/>
                <a:alphaOff val="0"/>
                <a:shade val="74000"/>
                <a:satMod val="130000"/>
                <a:lumMod val="90000"/>
              </a:schemeClr>
              <a:schemeClr val="accent5">
                <a:hueOff val="744874"/>
                <a:satOff val="432"/>
                <a:lumOff val="426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Colorado’s decision-maker failed to give full and fair consideration to cake maker's religious objection</a:t>
          </a:r>
          <a:endParaRPr lang="en-US" sz="1900" kern="1200"/>
        </a:p>
      </dsp:txBody>
      <dsp:txXfrm>
        <a:off x="47748" y="3215856"/>
        <a:ext cx="5818713" cy="882624"/>
      </dsp:txXfrm>
    </dsp:sp>
    <dsp:sp modelId="{E851EC61-EE76-450D-B59B-543A01BE7C70}">
      <dsp:nvSpPr>
        <dsp:cNvPr id="0" name=""/>
        <dsp:cNvSpPr/>
      </dsp:nvSpPr>
      <dsp:spPr>
        <a:xfrm>
          <a:off x="0" y="4200948"/>
          <a:ext cx="5914209" cy="978120"/>
        </a:xfrm>
        <a:prstGeom prst="roundRect">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No decision on whether the First Amendment’s Free Exercise or Free Speech Clause trumped Colorado’s anti-discrimination law </a:t>
          </a:r>
          <a:endParaRPr lang="en-US" sz="1900" kern="1200"/>
        </a:p>
      </dsp:txBody>
      <dsp:txXfrm>
        <a:off x="47748" y="4248696"/>
        <a:ext cx="5818713" cy="882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D76FF-2BB5-42F8-AF6F-29788D6C1A52}">
      <dsp:nvSpPr>
        <dsp:cNvPr id="0" name=""/>
        <dsp:cNvSpPr/>
      </dsp:nvSpPr>
      <dsp:spPr>
        <a:xfrm>
          <a:off x="3000" y="57307"/>
          <a:ext cx="2925364" cy="1039153"/>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Only third SCOTUS gun ruling of all time </a:t>
          </a:r>
        </a:p>
      </dsp:txBody>
      <dsp:txXfrm>
        <a:off x="3000" y="57307"/>
        <a:ext cx="2925364" cy="1039153"/>
      </dsp:txXfrm>
    </dsp:sp>
    <dsp:sp modelId="{1ACF390B-BB4F-4D40-9E43-943ADD311A1D}">
      <dsp:nvSpPr>
        <dsp:cNvPr id="0" name=""/>
        <dsp:cNvSpPr/>
      </dsp:nvSpPr>
      <dsp:spPr>
        <a:xfrm>
          <a:off x="3000" y="1096460"/>
          <a:ext cx="2925364" cy="1721115"/>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9484EE-78D8-4C62-8FBF-BAB6076F96AF}">
      <dsp:nvSpPr>
        <dsp:cNvPr id="0" name=""/>
        <dsp:cNvSpPr/>
      </dsp:nvSpPr>
      <dsp:spPr>
        <a:xfrm>
          <a:off x="3337916" y="57307"/>
          <a:ext cx="2925364" cy="1039153"/>
        </a:xfrm>
        <a:prstGeom prst="rect">
          <a:avLst/>
        </a:prstGeom>
        <a:solidFill>
          <a:schemeClr val="accent5">
            <a:hueOff val="496582"/>
            <a:satOff val="288"/>
            <a:lumOff val="2843"/>
            <a:alphaOff val="0"/>
          </a:schemeClr>
        </a:solidFill>
        <a:ln w="15875" cap="flat" cmpd="sng" algn="ctr">
          <a:solidFill>
            <a:schemeClr val="accent5">
              <a:hueOff val="496582"/>
              <a:satOff val="288"/>
              <a:lumOff val="28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Has been totally and completely outshined by the abortion case </a:t>
          </a:r>
        </a:p>
      </dsp:txBody>
      <dsp:txXfrm>
        <a:off x="3337916" y="57307"/>
        <a:ext cx="2925364" cy="1039153"/>
      </dsp:txXfrm>
    </dsp:sp>
    <dsp:sp modelId="{35FE8F87-CE06-4B3E-BBBE-78D7D6005673}">
      <dsp:nvSpPr>
        <dsp:cNvPr id="0" name=""/>
        <dsp:cNvSpPr/>
      </dsp:nvSpPr>
      <dsp:spPr>
        <a:xfrm>
          <a:off x="3337916" y="1096460"/>
          <a:ext cx="2925364" cy="1721115"/>
        </a:xfrm>
        <a:prstGeom prst="rect">
          <a:avLst/>
        </a:prstGeom>
        <a:solidFill>
          <a:schemeClr val="accent5">
            <a:tint val="40000"/>
            <a:alpha val="90000"/>
            <a:hueOff val="620749"/>
            <a:satOff val="1602"/>
            <a:lumOff val="348"/>
            <a:alphaOff val="0"/>
          </a:schemeClr>
        </a:solidFill>
        <a:ln w="15875" cap="flat" cmpd="sng" algn="ctr">
          <a:solidFill>
            <a:schemeClr val="accent5">
              <a:tint val="40000"/>
              <a:alpha val="90000"/>
              <a:hueOff val="620749"/>
              <a:satOff val="1602"/>
              <a:lumOff val="348"/>
              <a:alphaOff val="0"/>
            </a:schemeClr>
          </a:solidFill>
          <a:prstDash val="solid"/>
        </a:ln>
        <a:effectLst/>
      </dsp:spPr>
      <dsp:style>
        <a:lnRef idx="2">
          <a:scrgbClr r="0" g="0" b="0"/>
        </a:lnRef>
        <a:fillRef idx="1">
          <a:scrgbClr r="0" g="0" b="0"/>
        </a:fillRef>
        <a:effectRef idx="0">
          <a:scrgbClr r="0" g="0" b="0"/>
        </a:effectRef>
        <a:fontRef idx="minor"/>
      </dsp:style>
    </dsp:sp>
    <dsp:sp modelId="{4159EA28-CDD7-4D1F-9AC0-2E633348D9F0}">
      <dsp:nvSpPr>
        <dsp:cNvPr id="0" name=""/>
        <dsp:cNvSpPr/>
      </dsp:nvSpPr>
      <dsp:spPr>
        <a:xfrm>
          <a:off x="6672831" y="57307"/>
          <a:ext cx="2925364" cy="1039153"/>
        </a:xfrm>
        <a:prstGeom prst="rect">
          <a:avLst/>
        </a:prstGeom>
        <a:solidFill>
          <a:schemeClr val="accent5">
            <a:hueOff val="993165"/>
            <a:satOff val="576"/>
            <a:lumOff val="5686"/>
            <a:alphaOff val="0"/>
          </a:schemeClr>
        </a:solidFill>
        <a:ln w="15875" cap="flat" cmpd="sng" algn="ctr">
          <a:solidFill>
            <a:schemeClr val="accent5">
              <a:hueOff val="993165"/>
              <a:satOff val="576"/>
              <a:lumOff val="5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Not particularly relevant in Utah</a:t>
          </a:r>
        </a:p>
      </dsp:txBody>
      <dsp:txXfrm>
        <a:off x="6672831" y="57307"/>
        <a:ext cx="2925364" cy="1039153"/>
      </dsp:txXfrm>
    </dsp:sp>
    <dsp:sp modelId="{9CB172FA-58EF-45DC-801E-9BFD1FF0ADFC}">
      <dsp:nvSpPr>
        <dsp:cNvPr id="0" name=""/>
        <dsp:cNvSpPr/>
      </dsp:nvSpPr>
      <dsp:spPr>
        <a:xfrm>
          <a:off x="6672831" y="1096460"/>
          <a:ext cx="2925364" cy="1721115"/>
        </a:xfrm>
        <a:prstGeom prst="rect">
          <a:avLst/>
        </a:prstGeom>
        <a:solidFill>
          <a:schemeClr val="accent5">
            <a:tint val="40000"/>
            <a:alpha val="90000"/>
            <a:hueOff val="1241497"/>
            <a:satOff val="3204"/>
            <a:lumOff val="696"/>
            <a:alphaOff val="0"/>
          </a:schemeClr>
        </a:solidFill>
        <a:ln w="15875" cap="flat" cmpd="sng" algn="ctr">
          <a:solidFill>
            <a:schemeClr val="accent5">
              <a:tint val="40000"/>
              <a:alpha val="90000"/>
              <a:hueOff val="1241497"/>
              <a:satOff val="3204"/>
              <a:lumOff val="6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Though Utah’s conceal carry law is much more rigorous than most western states </a:t>
          </a:r>
        </a:p>
      </dsp:txBody>
      <dsp:txXfrm>
        <a:off x="6672831" y="1096460"/>
        <a:ext cx="2925364" cy="172111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FFF3B-7AF7-40E1-B98A-6C98DF5AA637}">
      <dsp:nvSpPr>
        <dsp:cNvPr id="0" name=""/>
        <dsp:cNvSpPr/>
      </dsp:nvSpPr>
      <dsp:spPr>
        <a:xfrm>
          <a:off x="0" y="264168"/>
          <a:ext cx="5914209" cy="113256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Philadelphia contracts with Catholic Social Services (CSS), and over 20 other agencies, to certify foster care families</a:t>
          </a:r>
        </a:p>
      </dsp:txBody>
      <dsp:txXfrm>
        <a:off x="55287" y="319455"/>
        <a:ext cx="5803635" cy="1021986"/>
      </dsp:txXfrm>
    </dsp:sp>
    <dsp:sp modelId="{3B4529FF-166C-4B37-89B7-30E206F7BE62}">
      <dsp:nvSpPr>
        <dsp:cNvPr id="0" name=""/>
        <dsp:cNvSpPr/>
      </dsp:nvSpPr>
      <dsp:spPr>
        <a:xfrm>
          <a:off x="0" y="1460088"/>
          <a:ext cx="5914209" cy="1132560"/>
        </a:xfrm>
        <a:prstGeom prst="roundRect">
          <a:avLst/>
        </a:prstGeom>
        <a:blipFill>
          <a:blip xmlns:r="http://schemas.openxmlformats.org/officeDocument/2006/relationships" r:embed="rId1">
            <a:duotone>
              <a:schemeClr val="accent2">
                <a:hueOff val="1121052"/>
                <a:satOff val="-1191"/>
                <a:lumOff val="915"/>
                <a:alphaOff val="0"/>
                <a:shade val="74000"/>
                <a:satMod val="130000"/>
                <a:lumMod val="90000"/>
              </a:schemeClr>
              <a:schemeClr val="accent2">
                <a:hueOff val="1121052"/>
                <a:satOff val="-1191"/>
                <a:lumOff val="91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When the city discovered that CSS wouldn’t certify same-sex couples because of its religious beliefs the city refused to continue contracting with CSS</a:t>
          </a:r>
        </a:p>
      </dsp:txBody>
      <dsp:txXfrm>
        <a:off x="55287" y="1515375"/>
        <a:ext cx="5803635" cy="1021986"/>
      </dsp:txXfrm>
    </dsp:sp>
    <dsp:sp modelId="{CF4F8F72-0AF2-4C55-961B-B694BBA78FB8}">
      <dsp:nvSpPr>
        <dsp:cNvPr id="0" name=""/>
        <dsp:cNvSpPr/>
      </dsp:nvSpPr>
      <dsp:spPr>
        <a:xfrm>
          <a:off x="0" y="2656008"/>
          <a:ext cx="5914209" cy="1132560"/>
        </a:xfrm>
        <a:prstGeom prst="roundRect">
          <a:avLst/>
        </a:prstGeom>
        <a:blipFill>
          <a:blip xmlns:r="http://schemas.openxmlformats.org/officeDocument/2006/relationships" r:embed="rId1">
            <a:duotone>
              <a:schemeClr val="accent2">
                <a:hueOff val="2242103"/>
                <a:satOff val="-2381"/>
                <a:lumOff val="1830"/>
                <a:alphaOff val="0"/>
                <a:shade val="74000"/>
                <a:satMod val="130000"/>
                <a:lumMod val="90000"/>
              </a:schemeClr>
              <a:schemeClr val="accent2">
                <a:hueOff val="2242103"/>
                <a:satOff val="-2381"/>
                <a:lumOff val="183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city noted CSS violated the non-discrimination clause in its foster care contract</a:t>
          </a:r>
        </a:p>
      </dsp:txBody>
      <dsp:txXfrm>
        <a:off x="55287" y="2711295"/>
        <a:ext cx="5803635" cy="1021986"/>
      </dsp:txXfrm>
    </dsp:sp>
    <dsp:sp modelId="{217393D3-B5E9-4FD7-B869-205D3E26F53B}">
      <dsp:nvSpPr>
        <dsp:cNvPr id="0" name=""/>
        <dsp:cNvSpPr/>
      </dsp:nvSpPr>
      <dsp:spPr>
        <a:xfrm>
          <a:off x="0" y="3851928"/>
          <a:ext cx="5914209" cy="113256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CSS sued the city claiming its refusal to work with CSS violated the Free Exercise and Free Speech Clauses of the First Amendment</a:t>
          </a:r>
        </a:p>
      </dsp:txBody>
      <dsp:txXfrm>
        <a:off x="55287" y="3907215"/>
        <a:ext cx="5803635" cy="102198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8BBB6-B43F-4B03-9B88-3EF06876EB99}">
      <dsp:nvSpPr>
        <dsp:cNvPr id="0" name=""/>
        <dsp:cNvSpPr/>
      </dsp:nvSpPr>
      <dsp:spPr>
        <a:xfrm>
          <a:off x="0" y="0"/>
          <a:ext cx="960119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67D7B5-B9F5-4BFD-B9B5-894A5BA6EB90}">
      <dsp:nvSpPr>
        <dsp:cNvPr id="0" name=""/>
        <dsp:cNvSpPr/>
      </dsp:nvSpPr>
      <dsp:spPr>
        <a:xfrm>
          <a:off x="0" y="0"/>
          <a:ext cx="9601196" cy="71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Chief Justice Roberts, writing for the unanimous Court, concluded that Philadelphia violated CSS’s free exercise of religion rights</a:t>
          </a:r>
        </a:p>
      </dsp:txBody>
      <dsp:txXfrm>
        <a:off x="0" y="0"/>
        <a:ext cx="9601196" cy="718720"/>
      </dsp:txXfrm>
    </dsp:sp>
    <dsp:sp modelId="{6BB7CA1A-337C-4A61-9469-B5CA5F722ACA}">
      <dsp:nvSpPr>
        <dsp:cNvPr id="0" name=""/>
        <dsp:cNvSpPr/>
      </dsp:nvSpPr>
      <dsp:spPr>
        <a:xfrm>
          <a:off x="0" y="718720"/>
          <a:ext cx="960119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D73B7-8A17-4B8D-BC29-A7771B5D2019}">
      <dsp:nvSpPr>
        <dsp:cNvPr id="0" name=""/>
        <dsp:cNvSpPr/>
      </dsp:nvSpPr>
      <dsp:spPr>
        <a:xfrm>
          <a:off x="0" y="718720"/>
          <a:ext cx="9601196" cy="71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But the Court punts again!</a:t>
          </a:r>
        </a:p>
      </dsp:txBody>
      <dsp:txXfrm>
        <a:off x="0" y="718720"/>
        <a:ext cx="9601196" cy="718720"/>
      </dsp:txXfrm>
    </dsp:sp>
    <dsp:sp modelId="{864306CC-C0EF-47C3-BC12-973BC4F08A2B}">
      <dsp:nvSpPr>
        <dsp:cNvPr id="0" name=""/>
        <dsp:cNvSpPr/>
      </dsp:nvSpPr>
      <dsp:spPr>
        <a:xfrm>
          <a:off x="0" y="1437441"/>
          <a:ext cx="9601196"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87476-0B31-4431-9145-3E87A829E98C}">
      <dsp:nvSpPr>
        <dsp:cNvPr id="0" name=""/>
        <dsp:cNvSpPr/>
      </dsp:nvSpPr>
      <dsp:spPr>
        <a:xfrm>
          <a:off x="0" y="1437441"/>
          <a:ext cx="9601196" cy="71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Roberts notes that in </a:t>
          </a:r>
          <a:r>
            <a:rPr lang="en-US" sz="1500" i="1" kern="1200"/>
            <a:t>Employment Division, Department of Human Resources of Oregon v. Smith</a:t>
          </a:r>
          <a:r>
            <a:rPr lang="en-US" sz="1500" kern="1200"/>
            <a:t> (1990), the Court held that “laws incidentally burdening religion are ordinarily not subject to strict scrutiny under the Free Exercise Clause so long as they are neutral and generally applicable”</a:t>
          </a:r>
        </a:p>
      </dsp:txBody>
      <dsp:txXfrm>
        <a:off x="0" y="1437441"/>
        <a:ext cx="9601196" cy="718720"/>
      </dsp:txXfrm>
    </dsp:sp>
    <dsp:sp modelId="{D3494B01-67F2-4826-A77C-C057A46ACA26}">
      <dsp:nvSpPr>
        <dsp:cNvPr id="0" name=""/>
        <dsp:cNvSpPr/>
      </dsp:nvSpPr>
      <dsp:spPr>
        <a:xfrm>
          <a:off x="0" y="2156162"/>
          <a:ext cx="9601196"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EF7285-6E78-4758-8205-A120D6D720AC}">
      <dsp:nvSpPr>
        <dsp:cNvPr id="0" name=""/>
        <dsp:cNvSpPr/>
      </dsp:nvSpPr>
      <dsp:spPr>
        <a:xfrm>
          <a:off x="0" y="2156162"/>
          <a:ext cx="9601196" cy="71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In other words, neutral and generally applicable laws are generally constitutional even if they burden religion</a:t>
          </a:r>
        </a:p>
      </dsp:txBody>
      <dsp:txXfrm>
        <a:off x="0" y="2156162"/>
        <a:ext cx="9601196" cy="71872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55BBB-7DAF-4C0A-9693-3D797CD600EA}">
      <dsp:nvSpPr>
        <dsp:cNvPr id="0" name=""/>
        <dsp:cNvSpPr/>
      </dsp:nvSpPr>
      <dsp:spPr>
        <a:xfrm>
          <a:off x="0" y="20481"/>
          <a:ext cx="9601196" cy="8985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SCOTUS didn't hold that there is (or isn't) a First Amendment free speech or free exercise right to refuse to serve or work with gay people  </a:t>
          </a:r>
          <a:endParaRPr lang="en-US" sz="2400" kern="1200" dirty="0"/>
        </a:p>
      </dsp:txBody>
      <dsp:txXfrm>
        <a:off x="43864" y="64345"/>
        <a:ext cx="9513468" cy="810832"/>
      </dsp:txXfrm>
    </dsp:sp>
    <dsp:sp modelId="{1BA7E4FE-2FFA-4012-8DF0-5E9B56559E42}">
      <dsp:nvSpPr>
        <dsp:cNvPr id="0" name=""/>
        <dsp:cNvSpPr/>
      </dsp:nvSpPr>
      <dsp:spPr>
        <a:xfrm>
          <a:off x="0" y="988161"/>
          <a:ext cx="9601196" cy="8985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Court only said CSS can receive an exemption from the non-discrimination clause because it contains other exceptions </a:t>
          </a:r>
          <a:endParaRPr lang="en-US" sz="2400" kern="1200"/>
        </a:p>
      </dsp:txBody>
      <dsp:txXfrm>
        <a:off x="43864" y="1032025"/>
        <a:ext cx="9513468" cy="810832"/>
      </dsp:txXfrm>
    </dsp:sp>
    <dsp:sp modelId="{DE4DCB6F-E7CE-4398-A81C-040854D64F62}">
      <dsp:nvSpPr>
        <dsp:cNvPr id="0" name=""/>
        <dsp:cNvSpPr/>
      </dsp:nvSpPr>
      <dsp:spPr>
        <a:xfrm>
          <a:off x="0" y="1955841"/>
          <a:ext cx="9601196" cy="8985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Most anti-discrimination laws don't have exceptions…or do they?</a:t>
          </a:r>
          <a:endParaRPr lang="en-US" sz="2400" kern="1200" dirty="0"/>
        </a:p>
      </dsp:txBody>
      <dsp:txXfrm>
        <a:off x="43864" y="1999705"/>
        <a:ext cx="9513468" cy="81083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1EAF3-5846-4216-A89C-CAD9446B61FD}">
      <dsp:nvSpPr>
        <dsp:cNvPr id="0" name=""/>
        <dsp:cNvSpPr/>
      </dsp:nvSpPr>
      <dsp:spPr>
        <a:xfrm>
          <a:off x="0" y="96014"/>
          <a:ext cx="9601196" cy="63399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Must</a:t>
          </a:r>
          <a:r>
            <a:rPr lang="en-US" sz="1700" kern="1200"/>
            <a:t> a state allow vouchers to be used at schools that provide religious instruction? </a:t>
          </a:r>
        </a:p>
      </dsp:txBody>
      <dsp:txXfrm>
        <a:off x="30949" y="126963"/>
        <a:ext cx="9539298" cy="572095"/>
      </dsp:txXfrm>
    </dsp:sp>
    <dsp:sp modelId="{5AD2EADA-1703-4511-981E-326C732E5CD8}">
      <dsp:nvSpPr>
        <dsp:cNvPr id="0" name=""/>
        <dsp:cNvSpPr/>
      </dsp:nvSpPr>
      <dsp:spPr>
        <a:xfrm>
          <a:off x="0" y="778967"/>
          <a:ext cx="9601196" cy="633993"/>
        </a:xfrm>
        <a:prstGeom prst="roundRect">
          <a:avLst/>
        </a:prstGeom>
        <a:solidFill>
          <a:schemeClr val="accent5">
            <a:hueOff val="331055"/>
            <a:satOff val="192"/>
            <a:lumOff val="18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Trinity Lutheran v. Comer </a:t>
          </a:r>
          <a:r>
            <a:rPr lang="en-US" sz="1700" kern="1200"/>
            <a:t>(2017) SCOTUS hold Missouri couldn’t provide a subsidy for resurfacing preschool and daycare playgrounds and exclude religious entities (despite the state’s super Establishment Clause)</a:t>
          </a:r>
        </a:p>
      </dsp:txBody>
      <dsp:txXfrm>
        <a:off x="30949" y="809916"/>
        <a:ext cx="9539298" cy="572095"/>
      </dsp:txXfrm>
    </dsp:sp>
    <dsp:sp modelId="{E029E213-9721-4E3B-BD2F-C6378D00F27D}">
      <dsp:nvSpPr>
        <dsp:cNvPr id="0" name=""/>
        <dsp:cNvSpPr/>
      </dsp:nvSpPr>
      <dsp:spPr>
        <a:xfrm>
          <a:off x="0" y="1461921"/>
          <a:ext cx="9601196" cy="633993"/>
        </a:xfrm>
        <a:prstGeom prst="roundRect">
          <a:avLst/>
        </a:prstGeom>
        <a:solidFill>
          <a:schemeClr val="accent5">
            <a:hueOff val="662110"/>
            <a:satOff val="384"/>
            <a:lumOff val="37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Espinoza v. Montana Department of Revenue </a:t>
          </a:r>
          <a:r>
            <a:rPr lang="en-US" sz="1700" kern="1200"/>
            <a:t>(2020) SCOTUS strikes down Montana’s  tax credit program that doesn’t allow donations money to go to religious schools (despite the state’s super Establishment Clause) </a:t>
          </a:r>
        </a:p>
      </dsp:txBody>
      <dsp:txXfrm>
        <a:off x="30949" y="1492870"/>
        <a:ext cx="9539298" cy="572095"/>
      </dsp:txXfrm>
    </dsp:sp>
    <dsp:sp modelId="{A95AD125-E9F5-4030-8E01-2F009F79396C}">
      <dsp:nvSpPr>
        <dsp:cNvPr id="0" name=""/>
        <dsp:cNvSpPr/>
      </dsp:nvSpPr>
      <dsp:spPr>
        <a:xfrm>
          <a:off x="0" y="2144875"/>
          <a:ext cx="9601196" cy="633993"/>
        </a:xfrm>
        <a:prstGeom prst="roundRect">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Zelman v. Simmons-Harris </a:t>
          </a:r>
          <a:r>
            <a:rPr lang="en-US" sz="1700" kern="1200"/>
            <a:t>(2002)—schools providing religious instruction </a:t>
          </a:r>
          <a:r>
            <a:rPr lang="en-US" sz="1700" b="1" kern="1200"/>
            <a:t>may </a:t>
          </a:r>
          <a:r>
            <a:rPr lang="en-US" sz="1700" kern="1200"/>
            <a:t>receive vouchers</a:t>
          </a:r>
        </a:p>
      </dsp:txBody>
      <dsp:txXfrm>
        <a:off x="30949" y="2175824"/>
        <a:ext cx="9539298" cy="57209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6CC89-03B5-4D58-9113-F61FC66186B9}">
      <dsp:nvSpPr>
        <dsp:cNvPr id="0" name=""/>
        <dsp:cNvSpPr/>
      </dsp:nvSpPr>
      <dsp:spPr>
        <a:xfrm>
          <a:off x="0" y="11841"/>
          <a:ext cx="9601196" cy="6739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Larry Thompson’s sister-in-law, who lived with him and suffers from mental illness, reported to 911 that he was sexually abusing his one-week-old daughter</a:t>
          </a:r>
        </a:p>
      </dsp:txBody>
      <dsp:txXfrm>
        <a:off x="32898" y="44739"/>
        <a:ext cx="9535400" cy="608124"/>
      </dsp:txXfrm>
    </dsp:sp>
    <dsp:sp modelId="{41B5BB94-0F0F-434F-A230-F0D9BA21FEAF}">
      <dsp:nvSpPr>
        <dsp:cNvPr id="0" name=""/>
        <dsp:cNvSpPr/>
      </dsp:nvSpPr>
      <dsp:spPr>
        <a:xfrm>
          <a:off x="0" y="737601"/>
          <a:ext cx="9601196" cy="6739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Thompson refused to let police in his apartment without a warrant</a:t>
          </a:r>
        </a:p>
      </dsp:txBody>
      <dsp:txXfrm>
        <a:off x="32898" y="770499"/>
        <a:ext cx="9535400" cy="608124"/>
      </dsp:txXfrm>
    </dsp:sp>
    <dsp:sp modelId="{31882C01-C61C-43A0-A5A5-8CE67706C6A8}">
      <dsp:nvSpPr>
        <dsp:cNvPr id="0" name=""/>
        <dsp:cNvSpPr/>
      </dsp:nvSpPr>
      <dsp:spPr>
        <a:xfrm>
          <a:off x="0" y="1463361"/>
          <a:ext cx="9601196" cy="67392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After a “brief scuffle” police arrested Thompson and charged him with obstructing governmental administration and resisting arrest </a:t>
          </a:r>
        </a:p>
      </dsp:txBody>
      <dsp:txXfrm>
        <a:off x="32898" y="1496259"/>
        <a:ext cx="9535400" cy="608124"/>
      </dsp:txXfrm>
    </dsp:sp>
    <dsp:sp modelId="{01AB7CCD-A02D-4AA7-9DF2-4045DB1B0129}">
      <dsp:nvSpPr>
        <dsp:cNvPr id="0" name=""/>
        <dsp:cNvSpPr/>
      </dsp:nvSpPr>
      <dsp:spPr>
        <a:xfrm>
          <a:off x="0" y="2189121"/>
          <a:ext cx="9601196" cy="6739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Medical professionals at the hospital determined Thompson’s daughter had diaper rash and found no signs of abuse</a:t>
          </a:r>
        </a:p>
      </dsp:txBody>
      <dsp:txXfrm>
        <a:off x="32898" y="2222019"/>
        <a:ext cx="9535400" cy="60812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7E9A1-A44C-4FE1-ACF7-04354E5CDB86}">
      <dsp:nvSpPr>
        <dsp:cNvPr id="0" name=""/>
        <dsp:cNvSpPr/>
      </dsp:nvSpPr>
      <dsp:spPr>
        <a:xfrm>
          <a:off x="0" y="49608"/>
          <a:ext cx="5914209" cy="1235519"/>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Before trial the prosecutor moved to dismiss the charges and the trial judge agreed to do so without explaining why</a:t>
          </a:r>
        </a:p>
      </dsp:txBody>
      <dsp:txXfrm>
        <a:off x="60313" y="109921"/>
        <a:ext cx="5793583" cy="1114893"/>
      </dsp:txXfrm>
    </dsp:sp>
    <dsp:sp modelId="{0CFBB064-5E12-4539-8C5F-51491EFFD2FC}">
      <dsp:nvSpPr>
        <dsp:cNvPr id="0" name=""/>
        <dsp:cNvSpPr/>
      </dsp:nvSpPr>
      <dsp:spPr>
        <a:xfrm>
          <a:off x="0" y="1354248"/>
          <a:ext cx="5914209" cy="1235519"/>
        </a:xfrm>
        <a:prstGeom prst="roundRect">
          <a:avLst/>
        </a:prstGeom>
        <a:blipFill>
          <a:blip xmlns:r="http://schemas.openxmlformats.org/officeDocument/2006/relationships" r:embed="rId1">
            <a:duotone>
              <a:schemeClr val="accent2">
                <a:hueOff val="1121052"/>
                <a:satOff val="-1191"/>
                <a:lumOff val="915"/>
                <a:alphaOff val="0"/>
                <a:shade val="74000"/>
                <a:satMod val="130000"/>
                <a:lumMod val="90000"/>
              </a:schemeClr>
              <a:schemeClr val="accent2">
                <a:hueOff val="1121052"/>
                <a:satOff val="-1191"/>
                <a:lumOff val="91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Thompson then sued the officers who arrested him for malicious prosecution under the Fourth Amendment</a:t>
          </a:r>
        </a:p>
      </dsp:txBody>
      <dsp:txXfrm>
        <a:off x="60313" y="1414561"/>
        <a:ext cx="5793583" cy="1114893"/>
      </dsp:txXfrm>
    </dsp:sp>
    <dsp:sp modelId="{785D33AE-1280-47EB-AC88-29266F4496B6}">
      <dsp:nvSpPr>
        <dsp:cNvPr id="0" name=""/>
        <dsp:cNvSpPr/>
      </dsp:nvSpPr>
      <dsp:spPr>
        <a:xfrm>
          <a:off x="0" y="2658888"/>
          <a:ext cx="5914209" cy="1235519"/>
        </a:xfrm>
        <a:prstGeom prst="roundRect">
          <a:avLst/>
        </a:prstGeom>
        <a:blipFill>
          <a:blip xmlns:r="http://schemas.openxmlformats.org/officeDocument/2006/relationships" r:embed="rId1">
            <a:duotone>
              <a:schemeClr val="accent2">
                <a:hueOff val="2242103"/>
                <a:satOff val="-2381"/>
                <a:lumOff val="1830"/>
                <a:alphaOff val="0"/>
                <a:shade val="74000"/>
                <a:satMod val="130000"/>
                <a:lumMod val="90000"/>
              </a:schemeClr>
              <a:schemeClr val="accent2">
                <a:hueOff val="2242103"/>
                <a:satOff val="-2381"/>
                <a:lumOff val="183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Per Second Circuit dismisses the case because there is no affirmative indication of innocence </a:t>
          </a:r>
        </a:p>
      </dsp:txBody>
      <dsp:txXfrm>
        <a:off x="60313" y="2719201"/>
        <a:ext cx="5793583" cy="1114893"/>
      </dsp:txXfrm>
    </dsp:sp>
    <dsp:sp modelId="{2A8F2C60-64F4-41BB-B0A4-8DE558412EA9}">
      <dsp:nvSpPr>
        <dsp:cNvPr id="0" name=""/>
        <dsp:cNvSpPr/>
      </dsp:nvSpPr>
      <dsp:spPr>
        <a:xfrm>
          <a:off x="0" y="3963528"/>
          <a:ext cx="5914209" cy="1235519"/>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SCOTUS holds a Fourth Amendment malicious prosecution case may be brought as long as there is no conviction </a:t>
          </a:r>
        </a:p>
      </dsp:txBody>
      <dsp:txXfrm>
        <a:off x="60313" y="4023841"/>
        <a:ext cx="5793583" cy="1114893"/>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6442D-7353-4762-9E5F-F3487E6AB2B3}">
      <dsp:nvSpPr>
        <dsp:cNvPr id="0" name=""/>
        <dsp:cNvSpPr/>
      </dsp:nvSpPr>
      <dsp:spPr>
        <a:xfrm>
          <a:off x="0" y="0"/>
          <a:ext cx="7680957" cy="63247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Thompson described his claim as malicious prosecution under the Fourth Amendment and the Court treated it as such</a:t>
          </a:r>
        </a:p>
      </dsp:txBody>
      <dsp:txXfrm>
        <a:off x="18525" y="18525"/>
        <a:ext cx="6945023" cy="595424"/>
      </dsp:txXfrm>
    </dsp:sp>
    <dsp:sp modelId="{AD16F31D-B41C-45F1-896F-97A8A702ACF5}">
      <dsp:nvSpPr>
        <dsp:cNvPr id="0" name=""/>
        <dsp:cNvSpPr/>
      </dsp:nvSpPr>
      <dsp:spPr>
        <a:xfrm>
          <a:off x="643280" y="747469"/>
          <a:ext cx="7680957" cy="63247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SLLC </a:t>
          </a:r>
          <a:r>
            <a:rPr lang="en-US" sz="1700" i="1" u="sng" kern="1200" dirty="0">
              <a:hlinkClick xmlns:r="http://schemas.openxmlformats.org/officeDocument/2006/relationships" r:id="rId1"/>
            </a:rPr>
            <a:t>amicus</a:t>
          </a:r>
          <a:r>
            <a:rPr lang="en-US" sz="1700" u="sng" kern="1200" dirty="0">
              <a:hlinkClick xmlns:r="http://schemas.openxmlformats.org/officeDocument/2006/relationships" r:id="rId1"/>
            </a:rPr>
            <a:t> brief</a:t>
          </a:r>
          <a:r>
            <a:rPr lang="en-US" sz="1700" kern="1200" dirty="0"/>
            <a:t> argued Thompson was really making a false imprisonment claim under the Due Process Clause</a:t>
          </a:r>
        </a:p>
      </dsp:txBody>
      <dsp:txXfrm>
        <a:off x="661805" y="765994"/>
        <a:ext cx="6589519" cy="595424"/>
      </dsp:txXfrm>
    </dsp:sp>
    <dsp:sp modelId="{BEFD60DE-0D72-4AF2-AB2A-565933A4FF52}">
      <dsp:nvSpPr>
        <dsp:cNvPr id="0" name=""/>
        <dsp:cNvSpPr/>
      </dsp:nvSpPr>
      <dsp:spPr>
        <a:xfrm>
          <a:off x="1276959" y="1494939"/>
          <a:ext cx="7680957" cy="63247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Favorable termination isn’t an element of a false imprisonment claim</a:t>
          </a:r>
        </a:p>
      </dsp:txBody>
      <dsp:txXfrm>
        <a:off x="1295484" y="1513464"/>
        <a:ext cx="6599120" cy="595424"/>
      </dsp:txXfrm>
    </dsp:sp>
    <dsp:sp modelId="{41697192-B47D-4619-AD13-90CA8DB8FB65}">
      <dsp:nvSpPr>
        <dsp:cNvPr id="0" name=""/>
        <dsp:cNvSpPr/>
      </dsp:nvSpPr>
      <dsp:spPr>
        <a:xfrm>
          <a:off x="1920239" y="2242408"/>
          <a:ext cx="7680957" cy="63247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Dissenting Justices Alito, Thomas, and Gorsuch agreed and would have held malicious prosecution claims can’t be brought under the Fourth Amendment</a:t>
          </a:r>
        </a:p>
      </dsp:txBody>
      <dsp:txXfrm>
        <a:off x="1938764" y="2260933"/>
        <a:ext cx="6589519" cy="595424"/>
      </dsp:txXfrm>
    </dsp:sp>
    <dsp:sp modelId="{F2C345BC-8503-40B1-8DA1-3B200E14C4BC}">
      <dsp:nvSpPr>
        <dsp:cNvPr id="0" name=""/>
        <dsp:cNvSpPr/>
      </dsp:nvSpPr>
      <dsp:spPr>
        <a:xfrm>
          <a:off x="7269849" y="484417"/>
          <a:ext cx="411108" cy="41110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362348" y="484417"/>
        <a:ext cx="226110" cy="309359"/>
      </dsp:txXfrm>
    </dsp:sp>
    <dsp:sp modelId="{08A5C978-E05D-41D6-A4C7-6BDC159CA3AD}">
      <dsp:nvSpPr>
        <dsp:cNvPr id="0" name=""/>
        <dsp:cNvSpPr/>
      </dsp:nvSpPr>
      <dsp:spPr>
        <a:xfrm>
          <a:off x="7913129" y="1231887"/>
          <a:ext cx="411108" cy="411108"/>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005628" y="1231887"/>
        <a:ext cx="226110" cy="309359"/>
      </dsp:txXfrm>
    </dsp:sp>
    <dsp:sp modelId="{582DE776-8FF9-4998-BFC8-20149CFED223}">
      <dsp:nvSpPr>
        <dsp:cNvPr id="0" name=""/>
        <dsp:cNvSpPr/>
      </dsp:nvSpPr>
      <dsp:spPr>
        <a:xfrm>
          <a:off x="8546808" y="1979356"/>
          <a:ext cx="411108" cy="411108"/>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639307" y="1979356"/>
        <a:ext cx="226110" cy="309359"/>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9353F-FA55-4C3D-9CBD-47A0902F7B43}">
      <dsp:nvSpPr>
        <dsp:cNvPr id="0" name=""/>
        <dsp:cNvSpPr/>
      </dsp:nvSpPr>
      <dsp:spPr>
        <a:xfrm>
          <a:off x="0" y="586008"/>
          <a:ext cx="5914209" cy="97812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Fourth Amendment and malicious prosecution have almost nothing in common” </a:t>
          </a:r>
        </a:p>
      </dsp:txBody>
      <dsp:txXfrm>
        <a:off x="47748" y="633756"/>
        <a:ext cx="5818713" cy="882624"/>
      </dsp:txXfrm>
    </dsp:sp>
    <dsp:sp modelId="{C66C2C0C-135B-44CC-BCD6-C92677229CC7}">
      <dsp:nvSpPr>
        <dsp:cNvPr id="0" name=""/>
        <dsp:cNvSpPr/>
      </dsp:nvSpPr>
      <dsp:spPr>
        <a:xfrm>
          <a:off x="0" y="1618848"/>
          <a:ext cx="5914209" cy="978120"/>
        </a:xfrm>
        <a:prstGeom prst="roundRect">
          <a:avLst/>
        </a:prstGeom>
        <a:blipFill>
          <a:blip xmlns:r="http://schemas.openxmlformats.org/officeDocument/2006/relationships" r:embed="rId1">
            <a:duotone>
              <a:schemeClr val="accent2">
                <a:hueOff val="1121052"/>
                <a:satOff val="-1191"/>
                <a:lumOff val="915"/>
                <a:alphaOff val="0"/>
                <a:shade val="74000"/>
                <a:satMod val="130000"/>
                <a:lumMod val="90000"/>
              </a:schemeClr>
              <a:schemeClr val="accent2">
                <a:hueOff val="1121052"/>
                <a:satOff val="-1191"/>
                <a:lumOff val="91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Fourth Amendment prohibits “unreasonable searches and seizures” </a:t>
          </a:r>
        </a:p>
      </dsp:txBody>
      <dsp:txXfrm>
        <a:off x="47748" y="1666596"/>
        <a:ext cx="5818713" cy="882624"/>
      </dsp:txXfrm>
    </dsp:sp>
    <dsp:sp modelId="{0C1BC3CD-A81B-4598-859E-A5A0C769F108}">
      <dsp:nvSpPr>
        <dsp:cNvPr id="0" name=""/>
        <dsp:cNvSpPr/>
      </dsp:nvSpPr>
      <dsp:spPr>
        <a:xfrm>
          <a:off x="0" y="2651688"/>
          <a:ext cx="5914209" cy="978120"/>
        </a:xfrm>
        <a:prstGeom prst="roundRect">
          <a:avLst/>
        </a:prstGeom>
        <a:blipFill>
          <a:blip xmlns:r="http://schemas.openxmlformats.org/officeDocument/2006/relationships" r:embed="rId1">
            <a:duotone>
              <a:schemeClr val="accent2">
                <a:hueOff val="2242103"/>
                <a:satOff val="-2381"/>
                <a:lumOff val="1830"/>
                <a:alphaOff val="0"/>
                <a:shade val="74000"/>
                <a:satMod val="130000"/>
                <a:lumMod val="90000"/>
              </a:schemeClr>
              <a:schemeClr val="accent2">
                <a:hueOff val="2242103"/>
                <a:satOff val="-2381"/>
                <a:lumOff val="183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Such claims don’t involve a prosecution, malice, and are “not dependent on the outcome of any prosecution that happens to follow a seizure”</a:t>
          </a:r>
        </a:p>
      </dsp:txBody>
      <dsp:txXfrm>
        <a:off x="47748" y="2699436"/>
        <a:ext cx="5818713" cy="882624"/>
      </dsp:txXfrm>
    </dsp:sp>
    <dsp:sp modelId="{0F20728F-9FC1-48CD-8AF9-BFB1214BDB74}">
      <dsp:nvSpPr>
        <dsp:cNvPr id="0" name=""/>
        <dsp:cNvSpPr/>
      </dsp:nvSpPr>
      <dsp:spPr>
        <a:xfrm>
          <a:off x="0" y="3684528"/>
          <a:ext cx="5914209" cy="97812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Likewise, “[s]ince a malicious-prosecution claim does not require a seizure, it obviously does not require proof that the person bringing suit was seized without probable cause” </a:t>
          </a:r>
        </a:p>
      </dsp:txBody>
      <dsp:txXfrm>
        <a:off x="47748" y="3732276"/>
        <a:ext cx="5818713" cy="88262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9AAB8-706A-42BA-A429-D06E750A4CE0}">
      <dsp:nvSpPr>
        <dsp:cNvPr id="0" name=""/>
        <dsp:cNvSpPr/>
      </dsp:nvSpPr>
      <dsp:spPr>
        <a:xfrm>
          <a:off x="0" y="290808"/>
          <a:ext cx="5914209" cy="229320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i="1" kern="1200"/>
            <a:t>Manuel v. City of Joliet </a:t>
          </a:r>
          <a:r>
            <a:rPr lang="en-US" sz="2800" kern="1200"/>
            <a:t>(2017)—e</a:t>
          </a:r>
          <a:r>
            <a:rPr lang="en-US" sz="2800" b="0" i="0" kern="1200"/>
            <a:t>ven after “legal process” has occurred a person may bring a Fourth Amendment claim challenging pretrial detention </a:t>
          </a:r>
          <a:endParaRPr lang="en-US" sz="2800" kern="1200"/>
        </a:p>
      </dsp:txBody>
      <dsp:txXfrm>
        <a:off x="111945" y="402753"/>
        <a:ext cx="5690319" cy="2069310"/>
      </dsp:txXfrm>
    </dsp:sp>
    <dsp:sp modelId="{0DDE5AA4-04F2-4BAF-9066-93E7E7E8D311}">
      <dsp:nvSpPr>
        <dsp:cNvPr id="0" name=""/>
        <dsp:cNvSpPr/>
      </dsp:nvSpPr>
      <dsp:spPr>
        <a:xfrm>
          <a:off x="0" y="2664648"/>
          <a:ext cx="5914209" cy="2293200"/>
        </a:xfrm>
        <a:prstGeom prst="roundRect">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i="1" kern="1200" dirty="0"/>
            <a:t>McDonough v. Smith </a:t>
          </a:r>
          <a:r>
            <a:rPr lang="en-US" sz="2800" kern="1200" dirty="0"/>
            <a:t>(2019)—the</a:t>
          </a:r>
          <a:r>
            <a:rPr lang="en-US" sz="2800" b="0" i="0" kern="1200" dirty="0"/>
            <a:t> statute of limitations for a fabrication of evidence claim begins running upon acquittal (not when the defendant discovers the fabricated evidence)</a:t>
          </a:r>
          <a:endParaRPr lang="en-US" sz="2800" kern="1200" dirty="0"/>
        </a:p>
      </dsp:txBody>
      <dsp:txXfrm>
        <a:off x="111945" y="2776593"/>
        <a:ext cx="5690319" cy="206931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58B8C-A8B2-4612-A1EC-E991CDC8BF7B}">
      <dsp:nvSpPr>
        <dsp:cNvPr id="0" name=""/>
        <dsp:cNvSpPr/>
      </dsp:nvSpPr>
      <dsp:spPr>
        <a:xfrm>
          <a:off x="0" y="524979"/>
          <a:ext cx="6586489" cy="5171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Issue:  whether a police officer can be sued for money damages for failing to provide a </a:t>
          </a:r>
          <a:r>
            <a:rPr lang="en-US" sz="1300" i="1" kern="1200"/>
            <a:t>Miranda </a:t>
          </a:r>
          <a:r>
            <a:rPr lang="en-US" sz="1300" kern="1200"/>
            <a:t>warning</a:t>
          </a:r>
        </a:p>
      </dsp:txBody>
      <dsp:txXfrm>
        <a:off x="25245" y="550224"/>
        <a:ext cx="6535999" cy="466650"/>
      </dsp:txXfrm>
    </dsp:sp>
    <dsp:sp modelId="{A4F717F0-2760-45D9-972F-668B4916A51E}">
      <dsp:nvSpPr>
        <dsp:cNvPr id="0" name=""/>
        <dsp:cNvSpPr/>
      </dsp:nvSpPr>
      <dsp:spPr>
        <a:xfrm>
          <a:off x="0" y="1079559"/>
          <a:ext cx="6586489" cy="51714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Key to understanding this case:  local governments officials can be sued for money damages for obtaining a coerced confession</a:t>
          </a:r>
        </a:p>
      </dsp:txBody>
      <dsp:txXfrm>
        <a:off x="25245" y="1104804"/>
        <a:ext cx="6535999" cy="466650"/>
      </dsp:txXfrm>
    </dsp:sp>
    <dsp:sp modelId="{D8D27DEE-A306-41EE-B49D-BF30F2BDDE45}">
      <dsp:nvSpPr>
        <dsp:cNvPr id="0" name=""/>
        <dsp:cNvSpPr/>
      </dsp:nvSpPr>
      <dsp:spPr>
        <a:xfrm>
          <a:off x="0" y="1634139"/>
          <a:ext cx="6586489" cy="5171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But can they be sued over merely not reciting </a:t>
          </a:r>
          <a:r>
            <a:rPr lang="en-US" sz="1300" i="1" kern="1200"/>
            <a:t>Miranda</a:t>
          </a:r>
          <a:r>
            <a:rPr lang="en-US" sz="1300" kern="1200"/>
            <a:t>?</a:t>
          </a:r>
        </a:p>
      </dsp:txBody>
      <dsp:txXfrm>
        <a:off x="25245" y="1659384"/>
        <a:ext cx="6535999" cy="466650"/>
      </dsp:txXfrm>
    </dsp:sp>
    <dsp:sp modelId="{1351B6EC-F3E2-4779-8D4C-6E785297AEFA}">
      <dsp:nvSpPr>
        <dsp:cNvPr id="0" name=""/>
        <dsp:cNvSpPr/>
      </dsp:nvSpPr>
      <dsp:spPr>
        <a:xfrm>
          <a:off x="0" y="2188719"/>
          <a:ext cx="6586489" cy="51714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Ninth Circuit says yes </a:t>
          </a:r>
        </a:p>
      </dsp:txBody>
      <dsp:txXfrm>
        <a:off x="25245" y="2213964"/>
        <a:ext cx="6535999" cy="466650"/>
      </dsp:txXfrm>
    </dsp:sp>
    <dsp:sp modelId="{C5B39402-8D77-4ED2-9A89-E5B13C183B96}">
      <dsp:nvSpPr>
        <dsp:cNvPr id="0" name=""/>
        <dsp:cNvSpPr/>
      </dsp:nvSpPr>
      <dsp:spPr>
        <a:xfrm>
          <a:off x="0" y="2743299"/>
          <a:ext cx="6586489" cy="5171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Tenth Circuit says no: </a:t>
          </a:r>
          <a:r>
            <a:rPr lang="en-US" sz="1300" i="1" kern="1200"/>
            <a:t>Marshall v. Columbia Lea Reg’l Hosp</a:t>
          </a:r>
          <a:r>
            <a:rPr lang="en-US" sz="1300" kern="1200"/>
            <a:t>., 345 F.3d 1157, 1165 n.6 (10th Cir. 2003) (“violations of Miranda rights do not subject police officers to liability under § 1983”)</a:t>
          </a:r>
        </a:p>
      </dsp:txBody>
      <dsp:txXfrm>
        <a:off x="25245" y="2768544"/>
        <a:ext cx="6535999" cy="466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30519-E2A3-42B3-A55D-8E77C6F6839A}">
      <dsp:nvSpPr>
        <dsp:cNvPr id="0" name=""/>
        <dsp:cNvSpPr/>
      </dsp:nvSpPr>
      <dsp:spPr>
        <a:xfrm>
          <a:off x="0" y="11841"/>
          <a:ext cx="9601196" cy="6739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cs typeface="Calibri" panose="020F0502020204030204" pitchFamily="34" charset="0"/>
            </a:rPr>
            <a:t>Issue: may states (or local governments) prevent persons from obtaining a concealed-carry license for self-defense if they lack “proper cause” </a:t>
          </a:r>
        </a:p>
      </dsp:txBody>
      <dsp:txXfrm>
        <a:off x="32898" y="44739"/>
        <a:ext cx="9535400" cy="608124"/>
      </dsp:txXfrm>
    </dsp:sp>
    <dsp:sp modelId="{9431E34F-5F02-47EE-B64F-304001FBF0D5}">
      <dsp:nvSpPr>
        <dsp:cNvPr id="0" name=""/>
        <dsp:cNvSpPr/>
      </dsp:nvSpPr>
      <dsp:spPr>
        <a:xfrm>
          <a:off x="0" y="737601"/>
          <a:ext cx="9601196" cy="673920"/>
        </a:xfrm>
        <a:prstGeom prst="roundRect">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cs typeface="Calibri" panose="020F0502020204030204" pitchFamily="34" charset="0"/>
            </a:rPr>
            <a:t>New York case law requires an applicant to “demonstrate a special need for self-protection distinguishable from that of the general community” to satisfy the proper cause standard</a:t>
          </a:r>
        </a:p>
      </dsp:txBody>
      <dsp:txXfrm>
        <a:off x="32898" y="770499"/>
        <a:ext cx="9535400" cy="608124"/>
      </dsp:txXfrm>
    </dsp:sp>
    <dsp:sp modelId="{64561FD9-A4E9-4434-8149-BA085D1FF34A}">
      <dsp:nvSpPr>
        <dsp:cNvPr id="0" name=""/>
        <dsp:cNvSpPr/>
      </dsp:nvSpPr>
      <dsp:spPr>
        <a:xfrm>
          <a:off x="0" y="1463361"/>
          <a:ext cx="9601196" cy="673920"/>
        </a:xfrm>
        <a:prstGeom prst="roundRect">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cs typeface="Calibri" panose="020F0502020204030204" pitchFamily="34" charset="0"/>
            </a:rPr>
            <a:t>Wanting a gun, liking guns isn’t “proper cause”</a:t>
          </a:r>
        </a:p>
      </dsp:txBody>
      <dsp:txXfrm>
        <a:off x="32898" y="1496259"/>
        <a:ext cx="9535400" cy="608124"/>
      </dsp:txXfrm>
    </dsp:sp>
    <dsp:sp modelId="{7D22727B-1189-4DC1-B2E0-F8AE8E6955A3}">
      <dsp:nvSpPr>
        <dsp:cNvPr id="0" name=""/>
        <dsp:cNvSpPr/>
      </dsp:nvSpPr>
      <dsp:spPr>
        <a:xfrm>
          <a:off x="0" y="2189121"/>
          <a:ext cx="9601196" cy="673920"/>
        </a:xfrm>
        <a:prstGeom prst="round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cs typeface="Calibri" panose="020F0502020204030204" pitchFamily="34" charset="0"/>
            </a:rPr>
            <a:t>Pre-oral argument analysis:  easy to find five votes (probably 6 counting Roberts) to overturn New York’s law</a:t>
          </a:r>
        </a:p>
      </dsp:txBody>
      <dsp:txXfrm>
        <a:off x="32898" y="2222019"/>
        <a:ext cx="9535400" cy="608124"/>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74281-94E3-4A64-839D-DF0C2B4AD0B4}">
      <dsp:nvSpPr>
        <dsp:cNvPr id="0" name=""/>
        <dsp:cNvSpPr/>
      </dsp:nvSpPr>
      <dsp:spPr>
        <a:xfrm>
          <a:off x="0" y="72502"/>
          <a:ext cx="9601196" cy="671287"/>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Exclusionary rule is the remedy for </a:t>
          </a:r>
          <a:r>
            <a:rPr lang="en-US" sz="1800" i="1" kern="1200"/>
            <a:t>Miranda</a:t>
          </a:r>
          <a:r>
            <a:rPr lang="en-US" sz="1800" kern="1200"/>
            <a:t> violations </a:t>
          </a:r>
        </a:p>
      </dsp:txBody>
      <dsp:txXfrm>
        <a:off x="32770" y="105272"/>
        <a:ext cx="9535656" cy="605747"/>
      </dsp:txXfrm>
    </dsp:sp>
    <dsp:sp modelId="{1BBA926C-A72E-491A-B300-7717C6D048BB}">
      <dsp:nvSpPr>
        <dsp:cNvPr id="0" name=""/>
        <dsp:cNvSpPr/>
      </dsp:nvSpPr>
      <dsp:spPr>
        <a:xfrm>
          <a:off x="0" y="781222"/>
          <a:ext cx="9601196" cy="671287"/>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Police officers must constantly decide whether </a:t>
          </a:r>
          <a:r>
            <a:rPr lang="en-US" sz="1800" i="1" kern="1200" dirty="0"/>
            <a:t>Miranda </a:t>
          </a:r>
          <a:r>
            <a:rPr lang="en-US" sz="1800" kern="1200" dirty="0"/>
            <a:t>rights must be read; depends on whether someone is in “custody”</a:t>
          </a:r>
        </a:p>
      </dsp:txBody>
      <dsp:txXfrm>
        <a:off x="32770" y="813992"/>
        <a:ext cx="9535656" cy="605747"/>
      </dsp:txXfrm>
    </dsp:sp>
    <dsp:sp modelId="{5F92561D-A6E0-476E-922A-6872C944F4AD}">
      <dsp:nvSpPr>
        <dsp:cNvPr id="0" name=""/>
        <dsp:cNvSpPr/>
      </dsp:nvSpPr>
      <dsp:spPr>
        <a:xfrm>
          <a:off x="0" y="1518757"/>
          <a:ext cx="9601196" cy="671287"/>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Not all that clear when someone is in “custody” </a:t>
          </a:r>
        </a:p>
      </dsp:txBody>
      <dsp:txXfrm>
        <a:off x="32770" y="1551527"/>
        <a:ext cx="9535656" cy="605747"/>
      </dsp:txXfrm>
    </dsp:sp>
    <dsp:sp modelId="{CAEBB396-D4F6-4EA6-B109-55ADE0ACEB40}">
      <dsp:nvSpPr>
        <dsp:cNvPr id="0" name=""/>
        <dsp:cNvSpPr/>
      </dsp:nvSpPr>
      <dsp:spPr>
        <a:xfrm>
          <a:off x="0" y="2241885"/>
          <a:ext cx="9601196" cy="67128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Not really fair police officers can be sued if a prosecutor and a judge include at trial a coerced confession where </a:t>
          </a:r>
          <a:r>
            <a:rPr lang="en-US" sz="1800" i="1" kern="1200"/>
            <a:t>Miranda </a:t>
          </a:r>
          <a:r>
            <a:rPr lang="en-US" sz="1800" kern="1200"/>
            <a:t>rights weren’t read </a:t>
          </a:r>
        </a:p>
      </dsp:txBody>
      <dsp:txXfrm>
        <a:off x="32770" y="2274655"/>
        <a:ext cx="9535656" cy="605747"/>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63A80-8FBB-458A-92C2-56F2AA62371A}">
      <dsp:nvSpPr>
        <dsp:cNvPr id="0" name=""/>
        <dsp:cNvSpPr/>
      </dsp:nvSpPr>
      <dsp:spPr>
        <a:xfrm>
          <a:off x="0" y="20481"/>
          <a:ext cx="9601196" cy="8985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Cases where the Court has been discussing these issues haven’t involved  “front and center” issues for local governments </a:t>
          </a:r>
        </a:p>
      </dsp:txBody>
      <dsp:txXfrm>
        <a:off x="43864" y="64345"/>
        <a:ext cx="9513468" cy="810832"/>
      </dsp:txXfrm>
    </dsp:sp>
    <dsp:sp modelId="{A8320C84-469D-45FF-933E-13E094B7CF2D}">
      <dsp:nvSpPr>
        <dsp:cNvPr id="0" name=""/>
        <dsp:cNvSpPr/>
      </dsp:nvSpPr>
      <dsp:spPr>
        <a:xfrm>
          <a:off x="0" y="988161"/>
          <a:ext cx="9601196" cy="898560"/>
        </a:xfrm>
        <a:prstGeom prst="roundRect">
          <a:avLst/>
        </a:prstGeom>
        <a:solidFill>
          <a:schemeClr val="accent5">
            <a:hueOff val="496582"/>
            <a:satOff val="288"/>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Legal doctrines at issue if modified could impact any and all aspects of administrative law </a:t>
          </a:r>
        </a:p>
      </dsp:txBody>
      <dsp:txXfrm>
        <a:off x="43864" y="1032025"/>
        <a:ext cx="9513468" cy="810832"/>
      </dsp:txXfrm>
    </dsp:sp>
    <dsp:sp modelId="{41884444-74C8-47AE-9EB1-F5FD1EA57CB7}">
      <dsp:nvSpPr>
        <dsp:cNvPr id="0" name=""/>
        <dsp:cNvSpPr/>
      </dsp:nvSpPr>
      <dsp:spPr>
        <a:xfrm>
          <a:off x="0" y="1955841"/>
          <a:ext cx="9601196" cy="898560"/>
        </a:xfrm>
        <a:prstGeom prst="roundRect">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But nothing BIG has really happened…YET  </a:t>
          </a:r>
        </a:p>
      </dsp:txBody>
      <dsp:txXfrm>
        <a:off x="43864" y="1999705"/>
        <a:ext cx="9513468" cy="810832"/>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9E728-EBE1-4796-A29E-42D6CC54D27E}">
      <dsp:nvSpPr>
        <dsp:cNvPr id="0" name=""/>
        <dsp:cNvSpPr/>
      </dsp:nvSpPr>
      <dsp:spPr>
        <a:xfrm>
          <a:off x="0" y="750743"/>
          <a:ext cx="6263640" cy="1272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Totally obscure; ultimate (possible) sleeper </a:t>
          </a:r>
        </a:p>
      </dsp:txBody>
      <dsp:txXfrm>
        <a:off x="62141" y="812884"/>
        <a:ext cx="6139358" cy="1148678"/>
      </dsp:txXfrm>
    </dsp:sp>
    <dsp:sp modelId="{584EFF0C-6908-4D9A-ACEC-66F76A958C8B}">
      <dsp:nvSpPr>
        <dsp:cNvPr id="0" name=""/>
        <dsp:cNvSpPr/>
      </dsp:nvSpPr>
      <dsp:spPr>
        <a:xfrm>
          <a:off x="0" y="2115863"/>
          <a:ext cx="6263640" cy="12729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Could rank up there with abortion, guns, and affirmative action</a:t>
          </a:r>
        </a:p>
      </dsp:txBody>
      <dsp:txXfrm>
        <a:off x="62141" y="2178004"/>
        <a:ext cx="6139358" cy="1148678"/>
      </dsp:txXfrm>
    </dsp:sp>
    <dsp:sp modelId="{84DE0A43-0D26-434F-965D-32F3ACD0CA9E}">
      <dsp:nvSpPr>
        <dsp:cNvPr id="0" name=""/>
        <dsp:cNvSpPr/>
      </dsp:nvSpPr>
      <dsp:spPr>
        <a:xfrm>
          <a:off x="0" y="3480983"/>
          <a:ext cx="6263640" cy="1272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Depending not so much on what the Court holds but its reasoning </a:t>
          </a:r>
        </a:p>
      </dsp:txBody>
      <dsp:txXfrm>
        <a:off x="62141" y="3543124"/>
        <a:ext cx="6139358" cy="1148678"/>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C1C77-ECEE-4C2A-994A-B96C460AE90E}">
      <dsp:nvSpPr>
        <dsp:cNvPr id="0" name=""/>
        <dsp:cNvSpPr/>
      </dsp:nvSpPr>
      <dsp:spPr>
        <a:xfrm>
          <a:off x="0" y="434449"/>
          <a:ext cx="6666833" cy="14880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 2019 EPA repealed the CPP and replaced it with the Affordable Clean Energy (ACE) Rule</a:t>
          </a:r>
        </a:p>
      </dsp:txBody>
      <dsp:txXfrm>
        <a:off x="72639" y="507088"/>
        <a:ext cx="6521555" cy="1342742"/>
      </dsp:txXfrm>
    </dsp:sp>
    <dsp:sp modelId="{58A62BB6-A4BF-48E0-B223-2FAC711CB6CE}">
      <dsp:nvSpPr>
        <dsp:cNvPr id="0" name=""/>
        <dsp:cNvSpPr/>
      </dsp:nvSpPr>
      <dsp:spPr>
        <a:xfrm>
          <a:off x="0" y="1982949"/>
          <a:ext cx="6666833" cy="14880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Trump’s EPA concluded it had to repeal the CPP because “generation shifting” </a:t>
          </a:r>
          <a:r>
            <a:rPr lang="en-US" sz="2100" b="1" kern="1200"/>
            <a:t>operates off site of power plants</a:t>
          </a:r>
          <a:endParaRPr lang="en-US" sz="2100" kern="1200"/>
        </a:p>
      </dsp:txBody>
      <dsp:txXfrm>
        <a:off x="72639" y="2055588"/>
        <a:ext cx="6521555" cy="1342742"/>
      </dsp:txXfrm>
    </dsp:sp>
    <dsp:sp modelId="{7F7486E5-9393-4488-BDA3-61BE1EC8BF9F}">
      <dsp:nvSpPr>
        <dsp:cNvPr id="0" name=""/>
        <dsp:cNvSpPr/>
      </dsp:nvSpPr>
      <dsp:spPr>
        <a:xfrm>
          <a:off x="0" y="3531450"/>
          <a:ext cx="6666833" cy="14880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plain meaning” of the Clean Air Act “unambiguously” limits emission reduction measures to only those “that can be put into operation </a:t>
          </a:r>
          <a:r>
            <a:rPr lang="en-US" sz="2100" b="1" i="1" kern="1200" dirty="0"/>
            <a:t>at</a:t>
          </a:r>
          <a:r>
            <a:rPr lang="en-US" sz="2100" b="1" kern="1200" dirty="0"/>
            <a:t> </a:t>
          </a:r>
          <a:r>
            <a:rPr lang="en-US" sz="2100" kern="1200" dirty="0"/>
            <a:t>a building, structure, facility, or installation”</a:t>
          </a:r>
        </a:p>
      </dsp:txBody>
      <dsp:txXfrm>
        <a:off x="72639" y="3604089"/>
        <a:ext cx="6521555" cy="134274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71E75-94F0-4DEF-A968-D5CDC7463071}">
      <dsp:nvSpPr>
        <dsp:cNvPr id="0" name=""/>
        <dsp:cNvSpPr/>
      </dsp:nvSpPr>
      <dsp:spPr>
        <a:xfrm>
          <a:off x="0" y="97343"/>
          <a:ext cx="6263640" cy="1731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 number of states, local governments, and others challenged the ACE Rule’s conclusion that emission reduction measures must be implemented at and applied to power plants; West Virginia and others challenged the ACE Rule on other grounds</a:t>
          </a:r>
        </a:p>
      </dsp:txBody>
      <dsp:txXfrm>
        <a:off x="84530" y="181873"/>
        <a:ext cx="6094580" cy="1562540"/>
      </dsp:txXfrm>
    </dsp:sp>
    <dsp:sp modelId="{393F9F02-3B7A-400E-A32E-A572EF4C9D3D}">
      <dsp:nvSpPr>
        <dsp:cNvPr id="0" name=""/>
        <dsp:cNvSpPr/>
      </dsp:nvSpPr>
      <dsp:spPr>
        <a:xfrm>
          <a:off x="0" y="1886544"/>
          <a:ext cx="6263640" cy="1731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D.C. Circuit:  the bigger the bolder the better! </a:t>
          </a:r>
        </a:p>
      </dsp:txBody>
      <dsp:txXfrm>
        <a:off x="84530" y="1971074"/>
        <a:ext cx="6094580" cy="1562540"/>
      </dsp:txXfrm>
    </dsp:sp>
    <dsp:sp modelId="{D7D51B5E-35AD-41F3-9692-C68C7A83584B}">
      <dsp:nvSpPr>
        <dsp:cNvPr id="0" name=""/>
        <dsp:cNvSpPr/>
      </dsp:nvSpPr>
      <dsp:spPr>
        <a:xfrm>
          <a:off x="0" y="3675744"/>
          <a:ext cx="6263640" cy="1731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D.C. Circuit held that the EPA didn’t act lawfully in adopting the ACE Rule because repealing the CPP “hinged on a fundamental misconstruction” of the Clean Air Act,” that generation shifting is not allowed</a:t>
          </a:r>
        </a:p>
      </dsp:txBody>
      <dsp:txXfrm>
        <a:off x="84530" y="3760274"/>
        <a:ext cx="6094580" cy="156254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1ABCD-EC50-4077-9AAF-D7C91CAB6A2E}">
      <dsp:nvSpPr>
        <dsp:cNvPr id="0" name=""/>
        <dsp:cNvSpPr/>
      </dsp:nvSpPr>
      <dsp:spPr>
        <a:xfrm>
          <a:off x="307345" y="1546"/>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Following its adoption, the CPP was directly challenged in the D.C. Circuit</a:t>
          </a:r>
        </a:p>
      </dsp:txBody>
      <dsp:txXfrm>
        <a:off x="307345" y="1546"/>
        <a:ext cx="3222855" cy="1933713"/>
      </dsp:txXfrm>
    </dsp:sp>
    <dsp:sp modelId="{45ADCA0D-2022-4556-9600-EEE4E6043209}">
      <dsp:nvSpPr>
        <dsp:cNvPr id="0" name=""/>
        <dsp:cNvSpPr/>
      </dsp:nvSpPr>
      <dsp:spPr>
        <a:xfrm>
          <a:off x="3852486" y="1546"/>
          <a:ext cx="3222855" cy="19337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D.C. Circuit refused to prevent it from going in effect while the litigation took place</a:t>
          </a:r>
        </a:p>
      </dsp:txBody>
      <dsp:txXfrm>
        <a:off x="3852486" y="1546"/>
        <a:ext cx="3222855" cy="1933713"/>
      </dsp:txXfrm>
    </dsp:sp>
    <dsp:sp modelId="{B0EC9DBA-3273-460B-A7E6-EED104F3EC21}">
      <dsp:nvSpPr>
        <dsp:cNvPr id="0" name=""/>
        <dsp:cNvSpPr/>
      </dsp:nvSpPr>
      <dsp:spPr>
        <a:xfrm>
          <a:off x="7397627" y="1546"/>
          <a:ext cx="3222855" cy="19337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Supreme Court in 2016 stayed implementation of the rule, implying it was skeptical of the CPP</a:t>
          </a:r>
        </a:p>
      </dsp:txBody>
      <dsp:txXfrm>
        <a:off x="7397627" y="1546"/>
        <a:ext cx="3222855" cy="1933713"/>
      </dsp:txXfrm>
    </dsp:sp>
    <dsp:sp modelId="{483A822A-43CB-461C-BD87-4A766B930D29}">
      <dsp:nvSpPr>
        <dsp:cNvPr id="0" name=""/>
        <dsp:cNvSpPr/>
      </dsp:nvSpPr>
      <dsp:spPr>
        <a:xfrm>
          <a:off x="2079915" y="2257545"/>
          <a:ext cx="3222855" cy="19337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D.C. Circuit dismissed that case without resolving it as EPA replaced the CPP with the ACE Rule</a:t>
          </a:r>
        </a:p>
      </dsp:txBody>
      <dsp:txXfrm>
        <a:off x="2079915" y="2257545"/>
        <a:ext cx="3222855" cy="1933713"/>
      </dsp:txXfrm>
    </dsp:sp>
    <dsp:sp modelId="{10696DDB-496A-41D6-AC6F-FBA47F6D5E2D}">
      <dsp:nvSpPr>
        <dsp:cNvPr id="0" name=""/>
        <dsp:cNvSpPr/>
      </dsp:nvSpPr>
      <dsp:spPr>
        <a:xfrm>
          <a:off x="5625057" y="2257545"/>
          <a:ext cx="3222855" cy="193371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In 2016 Kennedy and Ginsburg were on the Court not Kavanaugh and Barrett  </a:t>
          </a:r>
        </a:p>
      </dsp:txBody>
      <dsp:txXfrm>
        <a:off x="5625057" y="2257545"/>
        <a:ext cx="3222855" cy="1933713"/>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38419-C878-4E8F-9DBE-C3557A846096}">
      <dsp:nvSpPr>
        <dsp:cNvPr id="0" name=""/>
        <dsp:cNvSpPr/>
      </dsp:nvSpPr>
      <dsp:spPr>
        <a:xfrm>
          <a:off x="0" y="23724"/>
          <a:ext cx="6263640" cy="26839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Major questions: </a:t>
          </a:r>
          <a:r>
            <a:rPr lang="en-US" sz="3100" b="0" i="0" kern="1200"/>
            <a:t>agency can issue a regulation that would have significant political or economic ramifications only if it has explicit instructions from Congress to do so</a:t>
          </a:r>
          <a:endParaRPr lang="en-US" sz="3100" kern="1200"/>
        </a:p>
      </dsp:txBody>
      <dsp:txXfrm>
        <a:off x="131021" y="154745"/>
        <a:ext cx="6001598" cy="2421937"/>
      </dsp:txXfrm>
    </dsp:sp>
    <dsp:sp modelId="{608F4E0C-D543-4BD6-A3E8-8BA8E0A4905F}">
      <dsp:nvSpPr>
        <dsp:cNvPr id="0" name=""/>
        <dsp:cNvSpPr/>
      </dsp:nvSpPr>
      <dsp:spPr>
        <a:xfrm>
          <a:off x="0" y="2796984"/>
          <a:ext cx="6263640" cy="26839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Non-delegation: </a:t>
          </a:r>
          <a:r>
            <a:rPr lang="en-US" sz="3100" b="0" i="0" kern="1200"/>
            <a:t>Congress is barred by the Constitution from delegating powers that could be construed as legislative to the executive branch</a:t>
          </a:r>
          <a:endParaRPr lang="en-US" sz="3100" kern="1200"/>
        </a:p>
      </dsp:txBody>
      <dsp:txXfrm>
        <a:off x="131021" y="2928005"/>
        <a:ext cx="6001598" cy="2421937"/>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3AB7-3F9C-4B30-9195-B3C6BB767DC4}">
      <dsp:nvSpPr>
        <dsp:cNvPr id="0" name=""/>
        <dsp:cNvSpPr/>
      </dsp:nvSpPr>
      <dsp:spPr>
        <a:xfrm>
          <a:off x="0" y="40868"/>
          <a:ext cx="6263640" cy="9354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Major questions </a:t>
          </a:r>
        </a:p>
      </dsp:txBody>
      <dsp:txXfrm>
        <a:off x="45663" y="86531"/>
        <a:ext cx="6172314" cy="844089"/>
      </dsp:txXfrm>
    </dsp:sp>
    <dsp:sp modelId="{BEF4BDA5-81CC-4CBA-AC39-1121D44AB903}">
      <dsp:nvSpPr>
        <dsp:cNvPr id="0" name=""/>
        <dsp:cNvSpPr/>
      </dsp:nvSpPr>
      <dsp:spPr>
        <a:xfrm>
          <a:off x="0" y="976283"/>
          <a:ext cx="6263640"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Congress didn’t say generation shifting is </a:t>
          </a:r>
          <a:r>
            <a:rPr lang="en-US" sz="3000" kern="1200"/>
            <a:t>okay in </a:t>
          </a:r>
          <a:r>
            <a:rPr lang="en-US" sz="3000" kern="1200" dirty="0"/>
            <a:t>the Clean Air Act and it must because this is such a major question </a:t>
          </a:r>
        </a:p>
      </dsp:txBody>
      <dsp:txXfrm>
        <a:off x="0" y="976283"/>
        <a:ext cx="6263640" cy="1776060"/>
      </dsp:txXfrm>
    </dsp:sp>
    <dsp:sp modelId="{B194C4D6-0F6D-4586-BD0A-D554C4A9EB26}">
      <dsp:nvSpPr>
        <dsp:cNvPr id="0" name=""/>
        <dsp:cNvSpPr/>
      </dsp:nvSpPr>
      <dsp:spPr>
        <a:xfrm>
          <a:off x="0" y="2752343"/>
          <a:ext cx="6263640" cy="93541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Non-delegation </a:t>
          </a:r>
        </a:p>
      </dsp:txBody>
      <dsp:txXfrm>
        <a:off x="45663" y="2798006"/>
        <a:ext cx="6172314" cy="844089"/>
      </dsp:txXfrm>
    </dsp:sp>
    <dsp:sp modelId="{41112F30-E6C4-4489-9594-5DFEF4D93811}">
      <dsp:nvSpPr>
        <dsp:cNvPr id="0" name=""/>
        <dsp:cNvSpPr/>
      </dsp:nvSpPr>
      <dsp:spPr>
        <a:xfrm>
          <a:off x="0" y="3687759"/>
          <a:ext cx="6263640" cy="177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If Congress wanted generation shifting it had to say so because generation shifting seems legislative </a:t>
          </a:r>
        </a:p>
      </dsp:txBody>
      <dsp:txXfrm>
        <a:off x="0" y="3687759"/>
        <a:ext cx="6263640" cy="177606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F404D-B9FE-4E9C-823F-0CB1106553AD}">
      <dsp:nvSpPr>
        <dsp:cNvPr id="0" name=""/>
        <dsp:cNvSpPr/>
      </dsp:nvSpPr>
      <dsp:spPr>
        <a:xfrm>
          <a:off x="0" y="2100"/>
          <a:ext cx="671406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B1F552F-BB3E-4CCF-A96A-53AD1257E6B0}">
      <dsp:nvSpPr>
        <dsp:cNvPr id="0" name=""/>
        <dsp:cNvSpPr/>
      </dsp:nvSpPr>
      <dsp:spPr>
        <a:xfrm>
          <a:off x="0" y="2100"/>
          <a:ext cx="6714066" cy="143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If either are applied in this case administrative agencies would have much less authority in any/every context not just the environment</a:t>
          </a:r>
        </a:p>
      </dsp:txBody>
      <dsp:txXfrm>
        <a:off x="0" y="2100"/>
        <a:ext cx="6714066" cy="1432412"/>
      </dsp:txXfrm>
    </dsp:sp>
    <dsp:sp modelId="{7472954C-657B-4DC2-85C5-4AEC8EF8B417}">
      <dsp:nvSpPr>
        <dsp:cNvPr id="0" name=""/>
        <dsp:cNvSpPr/>
      </dsp:nvSpPr>
      <dsp:spPr>
        <a:xfrm>
          <a:off x="0" y="1434512"/>
          <a:ext cx="671406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EC6CFFC-0C8A-40C3-A1AF-B8FDA9DE6C02}">
      <dsp:nvSpPr>
        <dsp:cNvPr id="0" name=""/>
        <dsp:cNvSpPr/>
      </dsp:nvSpPr>
      <dsp:spPr>
        <a:xfrm>
          <a:off x="0" y="1434512"/>
          <a:ext cx="6714066" cy="143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Note: neither of these doctrines are well defined/frequently applied by SCOTUS </a:t>
          </a:r>
        </a:p>
      </dsp:txBody>
      <dsp:txXfrm>
        <a:off x="0" y="1434512"/>
        <a:ext cx="6714066" cy="1432412"/>
      </dsp:txXfrm>
    </dsp:sp>
    <dsp:sp modelId="{DF006377-57AD-4E22-A308-635F7D5FA819}">
      <dsp:nvSpPr>
        <dsp:cNvPr id="0" name=""/>
        <dsp:cNvSpPr/>
      </dsp:nvSpPr>
      <dsp:spPr>
        <a:xfrm>
          <a:off x="0" y="2866924"/>
          <a:ext cx="671406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2E3EB06-B8D0-4376-9BA7-1E143594DBD9}">
      <dsp:nvSpPr>
        <dsp:cNvPr id="0" name=""/>
        <dsp:cNvSpPr/>
      </dsp:nvSpPr>
      <dsp:spPr>
        <a:xfrm>
          <a:off x="0" y="2866924"/>
          <a:ext cx="6714066" cy="143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Court may simply strike down the CPP on a more modest basis--for example holding the CPP isn’t a reasonable interpretation of the Clean Air Act </a:t>
          </a:r>
        </a:p>
      </dsp:txBody>
      <dsp:txXfrm>
        <a:off x="0" y="2866924"/>
        <a:ext cx="6714066" cy="143241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D36DC-F281-43D8-A21D-C417F9EC94A1}">
      <dsp:nvSpPr>
        <dsp:cNvPr id="0" name=""/>
        <dsp:cNvSpPr/>
      </dsp:nvSpPr>
      <dsp:spPr>
        <a:xfrm>
          <a:off x="0" y="48969"/>
          <a:ext cx="10515600"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When a cases raises multiple issues, it is always to know what the Court will do</a:t>
          </a:r>
        </a:p>
      </dsp:txBody>
      <dsp:txXfrm>
        <a:off x="66025" y="114994"/>
        <a:ext cx="10383550" cy="1220470"/>
      </dsp:txXfrm>
    </dsp:sp>
    <dsp:sp modelId="{2B27032C-82BD-40D6-A6E7-577EE84AB41D}">
      <dsp:nvSpPr>
        <dsp:cNvPr id="0" name=""/>
        <dsp:cNvSpPr/>
      </dsp:nvSpPr>
      <dsp:spPr>
        <a:xfrm>
          <a:off x="0" y="1499409"/>
          <a:ext cx="10515600"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Justices on the right and left seemed skeptical the Court has jurisdiction to hear this case </a:t>
          </a:r>
        </a:p>
      </dsp:txBody>
      <dsp:txXfrm>
        <a:off x="66025" y="1565434"/>
        <a:ext cx="10383550" cy="1220470"/>
      </dsp:txXfrm>
    </dsp:sp>
    <dsp:sp modelId="{D5E85F9D-AF06-4A70-AA72-2102FB748CBB}">
      <dsp:nvSpPr>
        <dsp:cNvPr id="0" name=""/>
        <dsp:cNvSpPr/>
      </dsp:nvSpPr>
      <dsp:spPr>
        <a:xfrm>
          <a:off x="0" y="2949848"/>
          <a:ext cx="10515600"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No one seemed particularly interested in the non-delegation doctrine </a:t>
          </a:r>
        </a:p>
      </dsp:txBody>
      <dsp:txXfrm>
        <a:off x="66025" y="3015873"/>
        <a:ext cx="10383550" cy="12204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1FD74-F6A9-4738-901B-0D4DBC00E9B6}">
      <dsp:nvSpPr>
        <dsp:cNvPr id="0" name=""/>
        <dsp:cNvSpPr/>
      </dsp:nvSpPr>
      <dsp:spPr>
        <a:xfrm>
          <a:off x="0" y="123665"/>
          <a:ext cx="5914209" cy="873953"/>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No big surprises </a:t>
          </a:r>
        </a:p>
      </dsp:txBody>
      <dsp:txXfrm>
        <a:off x="42663" y="166328"/>
        <a:ext cx="5828883" cy="788627"/>
      </dsp:txXfrm>
    </dsp:sp>
    <dsp:sp modelId="{D2B5F2AE-2FE0-4841-9434-FBCEF8B99673}">
      <dsp:nvSpPr>
        <dsp:cNvPr id="0" name=""/>
        <dsp:cNvSpPr/>
      </dsp:nvSpPr>
      <dsp:spPr>
        <a:xfrm>
          <a:off x="0" y="997619"/>
          <a:ext cx="5914209"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Calibri" panose="020F0502020204030204" pitchFamily="34" charset="0"/>
              <a:cs typeface="Calibri" panose="020F0502020204030204" pitchFamily="34" charset="0"/>
            </a:rPr>
            <a:t>Barrett hard to read; Gorsuch was remote and didn’t ask many questions </a:t>
          </a:r>
        </a:p>
      </dsp:txBody>
      <dsp:txXfrm>
        <a:off x="0" y="997619"/>
        <a:ext cx="5914209" cy="535095"/>
      </dsp:txXfrm>
    </dsp:sp>
    <dsp:sp modelId="{FB1D8038-5C0B-41A2-B0DD-4CA110E1F946}">
      <dsp:nvSpPr>
        <dsp:cNvPr id="0" name=""/>
        <dsp:cNvSpPr/>
      </dsp:nvSpPr>
      <dsp:spPr>
        <a:xfrm>
          <a:off x="0" y="1532714"/>
          <a:ext cx="5914209" cy="873953"/>
        </a:xfrm>
        <a:prstGeom prst="roundRect">
          <a:avLst/>
        </a:prstGeom>
        <a:blipFill>
          <a:blip xmlns:r="http://schemas.openxmlformats.org/officeDocument/2006/relationships" r:embed="rId1">
            <a:duotone>
              <a:schemeClr val="accent5">
                <a:hueOff val="496582"/>
                <a:satOff val="288"/>
                <a:lumOff val="2843"/>
                <a:alphaOff val="0"/>
                <a:shade val="74000"/>
                <a:satMod val="130000"/>
                <a:lumMod val="90000"/>
              </a:schemeClr>
              <a:schemeClr val="accent5">
                <a:hueOff val="496582"/>
                <a:satOff val="288"/>
                <a:lumOff val="284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Conservatives don’t like discretion</a:t>
          </a:r>
        </a:p>
      </dsp:txBody>
      <dsp:txXfrm>
        <a:off x="42663" y="1575377"/>
        <a:ext cx="5828883" cy="788627"/>
      </dsp:txXfrm>
    </dsp:sp>
    <dsp:sp modelId="{4159C995-3D55-47DA-87E5-F7912CDC1690}">
      <dsp:nvSpPr>
        <dsp:cNvPr id="0" name=""/>
        <dsp:cNvSpPr/>
      </dsp:nvSpPr>
      <dsp:spPr>
        <a:xfrm>
          <a:off x="0" y="2406667"/>
          <a:ext cx="5914209"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Calibri" panose="020F0502020204030204" pitchFamily="34" charset="0"/>
              <a:cs typeface="Calibri" panose="020F0502020204030204" pitchFamily="34" charset="0"/>
            </a:rPr>
            <a:t>Other rights don’t depend on discretion 	 </a:t>
          </a:r>
        </a:p>
        <a:p>
          <a:pPr marL="171450" lvl="1" indent="-171450" algn="l" defTabSz="755650">
            <a:lnSpc>
              <a:spcPct val="90000"/>
            </a:lnSpc>
            <a:spcBef>
              <a:spcPct val="0"/>
            </a:spcBef>
            <a:spcAft>
              <a:spcPct val="20000"/>
            </a:spcAft>
            <a:buChar char="•"/>
          </a:pPr>
          <a:r>
            <a:rPr lang="en-US" sz="1700" kern="1200" dirty="0">
              <a:latin typeface="Calibri" panose="020F0502020204030204" pitchFamily="34" charset="0"/>
              <a:cs typeface="Calibri" panose="020F0502020204030204" pitchFamily="34" charset="0"/>
            </a:rPr>
            <a:t>Should guns be more allowed in urban areas </a:t>
          </a:r>
        </a:p>
      </dsp:txBody>
      <dsp:txXfrm>
        <a:off x="0" y="2406667"/>
        <a:ext cx="5914209" cy="592020"/>
      </dsp:txXfrm>
    </dsp:sp>
    <dsp:sp modelId="{443760DA-3163-48E0-B49F-EC3DF817DCE6}">
      <dsp:nvSpPr>
        <dsp:cNvPr id="0" name=""/>
        <dsp:cNvSpPr/>
      </dsp:nvSpPr>
      <dsp:spPr>
        <a:xfrm>
          <a:off x="0" y="2998687"/>
          <a:ext cx="5914209" cy="873953"/>
        </a:xfrm>
        <a:prstGeom prst="roundRect">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Is there more gun violence in big cities in “shall issue” jurisdictions </a:t>
          </a:r>
        </a:p>
      </dsp:txBody>
      <dsp:txXfrm>
        <a:off x="42663" y="3041350"/>
        <a:ext cx="5828883" cy="788627"/>
      </dsp:txXfrm>
    </dsp:sp>
    <dsp:sp modelId="{21CA81FA-7977-41A2-A2A8-315153200BB8}">
      <dsp:nvSpPr>
        <dsp:cNvPr id="0" name=""/>
        <dsp:cNvSpPr/>
      </dsp:nvSpPr>
      <dsp:spPr>
        <a:xfrm>
          <a:off x="0" y="3872641"/>
          <a:ext cx="5914209" cy="1252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77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Calibri" panose="020F0502020204030204" pitchFamily="34" charset="0"/>
              <a:cs typeface="Calibri" panose="020F0502020204030204" pitchFamily="34" charset="0"/>
            </a:rPr>
            <a:t>Yes:  John Donohue, Abhay </a:t>
          </a:r>
          <a:r>
            <a:rPr lang="en-US" sz="1700" kern="1200" dirty="0" err="1">
              <a:latin typeface="Calibri" panose="020F0502020204030204" pitchFamily="34" charset="0"/>
              <a:cs typeface="Calibri" panose="020F0502020204030204" pitchFamily="34" charset="0"/>
            </a:rPr>
            <a:t>Aneja</a:t>
          </a:r>
          <a:r>
            <a:rPr lang="en-US" sz="1700" kern="1200" dirty="0">
              <a:latin typeface="Calibri" panose="020F0502020204030204" pitchFamily="34" charset="0"/>
              <a:cs typeface="Calibri" panose="020F0502020204030204" pitchFamily="34" charset="0"/>
            </a:rPr>
            <a:t> &amp; Kyle D. Weber, Right-to-Carry Laws and Violent Crime: A Comprehensive Assessment Using Panel Data and a State-Level Synthetic Control Analysis, 16 J. Empirical Legal Stud. 198, 200 (2019) (right-to-carry laws increase violent crime 13-15%)</a:t>
          </a:r>
        </a:p>
      </dsp:txBody>
      <dsp:txXfrm>
        <a:off x="0" y="3872641"/>
        <a:ext cx="5914209" cy="125235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F7B72-9984-46FF-93A0-5F408D33BCCD}">
      <dsp:nvSpPr>
        <dsp:cNvPr id="0" name=""/>
        <dsp:cNvSpPr/>
      </dsp:nvSpPr>
      <dsp:spPr>
        <a:xfrm>
          <a:off x="0" y="61609"/>
          <a:ext cx="5753100" cy="1034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Vaccine mandate for large employers; 6-3 loss Biden administration</a:t>
          </a:r>
        </a:p>
      </dsp:txBody>
      <dsp:txXfrm>
        <a:off x="50489" y="112098"/>
        <a:ext cx="5652122" cy="933302"/>
      </dsp:txXfrm>
    </dsp:sp>
    <dsp:sp modelId="{C7E23F6F-E895-4765-AA5C-2CD429FE0444}">
      <dsp:nvSpPr>
        <dsp:cNvPr id="0" name=""/>
        <dsp:cNvSpPr/>
      </dsp:nvSpPr>
      <dsp:spPr>
        <a:xfrm>
          <a:off x="0" y="1170769"/>
          <a:ext cx="5753100" cy="10342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Majority focuses on statutory language </a:t>
          </a:r>
        </a:p>
      </dsp:txBody>
      <dsp:txXfrm>
        <a:off x="50489" y="1221258"/>
        <a:ext cx="5652122" cy="933302"/>
      </dsp:txXfrm>
    </dsp:sp>
    <dsp:sp modelId="{C429D0A7-CAD0-47C1-A29E-E9F23B6499ED}">
      <dsp:nvSpPr>
        <dsp:cNvPr id="0" name=""/>
        <dsp:cNvSpPr/>
      </dsp:nvSpPr>
      <dsp:spPr>
        <a:xfrm>
          <a:off x="0" y="2205049"/>
          <a:ext cx="5753100"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6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OSHA Act allows for federal </a:t>
          </a:r>
          <a:r>
            <a:rPr lang="en-US" sz="2000" i="1" kern="1200"/>
            <a:t>workplace</a:t>
          </a:r>
          <a:r>
            <a:rPr lang="en-US" sz="2000" kern="1200"/>
            <a:t> regulation; COVID affects much more that the workplace </a:t>
          </a:r>
        </a:p>
      </dsp:txBody>
      <dsp:txXfrm>
        <a:off x="0" y="2205049"/>
        <a:ext cx="5753100" cy="632385"/>
      </dsp:txXfrm>
    </dsp:sp>
    <dsp:sp modelId="{AC4FA306-0708-4F65-864A-E9269F271DFF}">
      <dsp:nvSpPr>
        <dsp:cNvPr id="0" name=""/>
        <dsp:cNvSpPr/>
      </dsp:nvSpPr>
      <dsp:spPr>
        <a:xfrm>
          <a:off x="0" y="2837434"/>
          <a:ext cx="5753100" cy="10342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Concurring Gorsuch, Thomas, Alito focus on major questions</a:t>
          </a:r>
        </a:p>
      </dsp:txBody>
      <dsp:txXfrm>
        <a:off x="50489" y="2887923"/>
        <a:ext cx="5652122" cy="933302"/>
      </dsp:txXfrm>
    </dsp:sp>
    <dsp:sp modelId="{99B0E402-39F8-46CF-A59B-58620607DE53}">
      <dsp:nvSpPr>
        <dsp:cNvPr id="0" name=""/>
        <dsp:cNvSpPr/>
      </dsp:nvSpPr>
      <dsp:spPr>
        <a:xfrm>
          <a:off x="0" y="3871715"/>
          <a:ext cx="5753100"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6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”But Congress has chosen not to afford OSHA—or any federal agency—the authority to issue a vaccine mandate. Indeed, a majority of the Senate even voted to </a:t>
          </a:r>
          <a:r>
            <a:rPr lang="en-US" sz="2000" i="1" kern="1200"/>
            <a:t>disapprove</a:t>
          </a:r>
          <a:r>
            <a:rPr lang="en-US" sz="2000" kern="1200"/>
            <a:t> OSHA’s regulation.” </a:t>
          </a:r>
        </a:p>
      </dsp:txBody>
      <dsp:txXfrm>
        <a:off x="0" y="3871715"/>
        <a:ext cx="5753100" cy="1480049"/>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4F6D8-733C-4905-BBE0-2A0BD4F47047}">
      <dsp:nvSpPr>
        <dsp:cNvPr id="0" name=""/>
        <dsp:cNvSpPr/>
      </dsp:nvSpPr>
      <dsp:spPr>
        <a:xfrm>
          <a:off x="0" y="48601"/>
          <a:ext cx="6263640" cy="7150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May be 5 votes to do something on non-delegation </a:t>
          </a:r>
        </a:p>
      </dsp:txBody>
      <dsp:txXfrm>
        <a:off x="34906" y="83507"/>
        <a:ext cx="6193828" cy="645240"/>
      </dsp:txXfrm>
    </dsp:sp>
    <dsp:sp modelId="{B99C9578-78B3-4369-B06F-7B42C15185D1}">
      <dsp:nvSpPr>
        <dsp:cNvPr id="0" name=""/>
        <dsp:cNvSpPr/>
      </dsp:nvSpPr>
      <dsp:spPr>
        <a:xfrm>
          <a:off x="0" y="815494"/>
          <a:ext cx="6263640" cy="715052"/>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i="1" kern="1200"/>
            <a:t>Gundy v. United States </a:t>
          </a:r>
          <a:r>
            <a:rPr lang="en-US" sz="1800" kern="1200"/>
            <a:t>(2019)</a:t>
          </a:r>
        </a:p>
      </dsp:txBody>
      <dsp:txXfrm>
        <a:off x="34906" y="850400"/>
        <a:ext cx="6193828" cy="645240"/>
      </dsp:txXfrm>
    </dsp:sp>
    <dsp:sp modelId="{F42BB094-BB5A-452B-BAFD-C28C329D64A6}">
      <dsp:nvSpPr>
        <dsp:cNvPr id="0" name=""/>
        <dsp:cNvSpPr/>
      </dsp:nvSpPr>
      <dsp:spPr>
        <a:xfrm>
          <a:off x="0" y="1530547"/>
          <a:ext cx="6263640" cy="83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i="0" kern="1200"/>
            <a:t>Statutory language which requires the U.S. attorney general to apply the Sex Offender Registration and Notification Act’s registration requirements as soon as feasible to offenders convicted before the statute’s enactment doesn’t violate the non-delegation doctrine </a:t>
          </a:r>
          <a:endParaRPr lang="en-US" sz="1400" kern="1200"/>
        </a:p>
      </dsp:txBody>
      <dsp:txXfrm>
        <a:off x="0" y="1530547"/>
        <a:ext cx="6263640" cy="838350"/>
      </dsp:txXfrm>
    </dsp:sp>
    <dsp:sp modelId="{931288BE-6858-4161-8510-14401376E450}">
      <dsp:nvSpPr>
        <dsp:cNvPr id="0" name=""/>
        <dsp:cNvSpPr/>
      </dsp:nvSpPr>
      <dsp:spPr>
        <a:xfrm>
          <a:off x="0" y="2368897"/>
          <a:ext cx="6263640" cy="71505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Justices Roberts, Gorsuch and Thomas dissent—time to look at our non-delegation jurisprudence </a:t>
          </a:r>
        </a:p>
      </dsp:txBody>
      <dsp:txXfrm>
        <a:off x="34906" y="2403803"/>
        <a:ext cx="6193828" cy="645240"/>
      </dsp:txXfrm>
    </dsp:sp>
    <dsp:sp modelId="{9B091B12-23A4-421C-A766-C121A6C995E0}">
      <dsp:nvSpPr>
        <dsp:cNvPr id="0" name=""/>
        <dsp:cNvSpPr/>
      </dsp:nvSpPr>
      <dsp:spPr>
        <a:xfrm>
          <a:off x="0" y="3135790"/>
          <a:ext cx="6263640" cy="715052"/>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Justice </a:t>
          </a:r>
          <a:r>
            <a:rPr lang="en-US" sz="1800" kern="1200"/>
            <a:t>Kavanaugh doesn’t participate in the case </a:t>
          </a:r>
        </a:p>
      </dsp:txBody>
      <dsp:txXfrm>
        <a:off x="34906" y="3170696"/>
        <a:ext cx="6193828" cy="645240"/>
      </dsp:txXfrm>
    </dsp:sp>
    <dsp:sp modelId="{F1C3620A-49C2-433F-86C8-67B2471055A4}">
      <dsp:nvSpPr>
        <dsp:cNvPr id="0" name=""/>
        <dsp:cNvSpPr/>
      </dsp:nvSpPr>
      <dsp:spPr>
        <a:xfrm>
          <a:off x="0" y="3902683"/>
          <a:ext cx="6263640" cy="71505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Justice Alito concurs but seems to dissent  </a:t>
          </a:r>
          <a:endParaRPr lang="en-US" sz="1800" kern="1200"/>
        </a:p>
      </dsp:txBody>
      <dsp:txXfrm>
        <a:off x="34906" y="3937589"/>
        <a:ext cx="6193828" cy="645240"/>
      </dsp:txXfrm>
    </dsp:sp>
    <dsp:sp modelId="{EF042821-BE37-440A-9D83-6C9FBA6685CC}">
      <dsp:nvSpPr>
        <dsp:cNvPr id="0" name=""/>
        <dsp:cNvSpPr/>
      </dsp:nvSpPr>
      <dsp:spPr>
        <a:xfrm>
          <a:off x="0" y="4617736"/>
          <a:ext cx="6263640" cy="83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If a majority of this Court were willing to reconsider the approach we have taken for the past 84 years, I would support that effort. But because a majority is not willing to do that, it would be freakish to single out the provision at issue here for special treatment.</a:t>
          </a:r>
        </a:p>
      </dsp:txBody>
      <dsp:txXfrm>
        <a:off x="0" y="4617736"/>
        <a:ext cx="6263640" cy="8383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B73EB-30DE-4C78-A27D-49A5CD5B0192}">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In light of the recent mass shootings?</a:t>
          </a:r>
        </a:p>
      </dsp:txBody>
      <dsp:txXfrm>
        <a:off x="48170" y="660"/>
        <a:ext cx="2210431" cy="1326259"/>
      </dsp:txXfrm>
    </dsp:sp>
    <dsp:sp modelId="{D38C5132-6F82-46B6-91E1-8500610C1B60}">
      <dsp:nvSpPr>
        <dsp:cNvPr id="0" name=""/>
        <dsp:cNvSpPr/>
      </dsp:nvSpPr>
      <dsp:spPr>
        <a:xfrm>
          <a:off x="2479645" y="660"/>
          <a:ext cx="2210431" cy="132625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Little media attention so far  </a:t>
          </a:r>
        </a:p>
      </dsp:txBody>
      <dsp:txXfrm>
        <a:off x="2479645" y="660"/>
        <a:ext cx="2210431" cy="1326259"/>
      </dsp:txXfrm>
    </dsp:sp>
    <dsp:sp modelId="{6A7E138F-BD80-4226-BB77-85D87D4F2B58}">
      <dsp:nvSpPr>
        <dsp:cNvPr id="0" name=""/>
        <dsp:cNvSpPr/>
      </dsp:nvSpPr>
      <dsp:spPr>
        <a:xfrm>
          <a:off x="4911120" y="660"/>
          <a:ext cx="2210431" cy="132625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Only 8 states are directly affected </a:t>
          </a:r>
        </a:p>
      </dsp:txBody>
      <dsp:txXfrm>
        <a:off x="4911120" y="660"/>
        <a:ext cx="2210431" cy="1326259"/>
      </dsp:txXfrm>
    </dsp:sp>
    <dsp:sp modelId="{825D7D6B-A68A-4E2A-9CFC-7839E02C7A4A}">
      <dsp:nvSpPr>
        <dsp:cNvPr id="0" name=""/>
        <dsp:cNvSpPr/>
      </dsp:nvSpPr>
      <dsp:spPr>
        <a:xfrm>
          <a:off x="7342595" y="660"/>
          <a:ext cx="2210431" cy="132625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These laws don’t prevent </a:t>
          </a:r>
          <a:r>
            <a:rPr lang="en-US" sz="1700" b="1" kern="1200"/>
            <a:t>access to guns </a:t>
          </a:r>
          <a:r>
            <a:rPr lang="en-US" sz="1700" kern="1200"/>
            <a:t>they limit </a:t>
          </a:r>
          <a:r>
            <a:rPr lang="en-US" sz="1700" b="1" kern="1200"/>
            <a:t>who can carry a concealed gun in public </a:t>
          </a:r>
          <a:endParaRPr lang="en-US" sz="1700" kern="1200"/>
        </a:p>
      </dsp:txBody>
      <dsp:txXfrm>
        <a:off x="7342595" y="660"/>
        <a:ext cx="2210431" cy="1326259"/>
      </dsp:txXfrm>
    </dsp:sp>
    <dsp:sp modelId="{BB388C2E-C067-4C5E-B7F2-428FA6BC44FD}">
      <dsp:nvSpPr>
        <dsp:cNvPr id="0" name=""/>
        <dsp:cNvSpPr/>
      </dsp:nvSpPr>
      <dsp:spPr>
        <a:xfrm>
          <a:off x="3695382" y="1547963"/>
          <a:ext cx="2210431" cy="132625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Additional issues—sensitive places, assault weapons bans, open carry, number of magazines, bump stock  </a:t>
          </a:r>
        </a:p>
      </dsp:txBody>
      <dsp:txXfrm>
        <a:off x="3695382" y="1547963"/>
        <a:ext cx="2210431" cy="13262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FBF0B-44E4-48D4-9787-3BF0F1C9BDFE}">
      <dsp:nvSpPr>
        <dsp:cNvPr id="0" name=""/>
        <dsp:cNvSpPr/>
      </dsp:nvSpPr>
      <dsp:spPr>
        <a:xfrm>
          <a:off x="385609" y="2424317"/>
          <a:ext cx="1983135" cy="661177"/>
        </a:xfrm>
        <a:prstGeom prst="homePlate">
          <a:avLst>
            <a:gd name="adj" fmla="val 4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Oral argument</a:t>
          </a:r>
          <a:endParaRPr lang="en-US" sz="2000" kern="1200" dirty="0"/>
        </a:p>
      </dsp:txBody>
      <dsp:txXfrm>
        <a:off x="385609" y="2424317"/>
        <a:ext cx="1850900" cy="661177"/>
      </dsp:txXfrm>
    </dsp:sp>
    <dsp:sp modelId="{B22FB438-6E94-4076-B868-25C36A5D3539}">
      <dsp:nvSpPr>
        <dsp:cNvPr id="0" name=""/>
        <dsp:cNvSpPr/>
      </dsp:nvSpPr>
      <dsp:spPr>
        <a:xfrm>
          <a:off x="0" y="0"/>
          <a:ext cx="2754355" cy="176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r>
            <a:rPr lang="en-US" sz="2000" kern="1200" dirty="0"/>
            <a:t>October 2022</a:t>
          </a:r>
        </a:p>
      </dsp:txBody>
      <dsp:txXfrm>
        <a:off x="0" y="0"/>
        <a:ext cx="2754355" cy="1763139"/>
      </dsp:txXfrm>
    </dsp:sp>
    <dsp:sp modelId="{EF9AF8D8-E310-4866-BAAF-D03E94CF1921}">
      <dsp:nvSpPr>
        <dsp:cNvPr id="0" name=""/>
        <dsp:cNvSpPr/>
      </dsp:nvSpPr>
      <dsp:spPr>
        <a:xfrm>
          <a:off x="2368745" y="2754906"/>
          <a:ext cx="771219" cy="0"/>
        </a:xfrm>
        <a:custGeom>
          <a:avLst/>
          <a:gdLst/>
          <a:ahLst/>
          <a:cxnLst/>
          <a:rect l="0" t="0" r="0" b="0"/>
          <a:pathLst>
            <a:path>
              <a:moveTo>
                <a:pt x="0" y="0"/>
              </a:moveTo>
              <a:lnTo>
                <a:pt x="771219"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9232CE-2A25-447F-A973-7463FA6639F6}">
      <dsp:nvSpPr>
        <dsp:cNvPr id="0" name=""/>
        <dsp:cNvSpPr/>
      </dsp:nvSpPr>
      <dsp:spPr>
        <a:xfrm>
          <a:off x="1377177" y="1873336"/>
          <a:ext cx="0" cy="550981"/>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9402A18-DAF2-4653-87DE-BD4651684CF9}">
      <dsp:nvSpPr>
        <dsp:cNvPr id="0" name=""/>
        <dsp:cNvSpPr/>
      </dsp:nvSpPr>
      <dsp:spPr>
        <a:xfrm>
          <a:off x="1322079" y="1763139"/>
          <a:ext cx="110196" cy="11019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2E69FA-4066-42D6-97D2-D630FF32599E}">
      <dsp:nvSpPr>
        <dsp:cNvPr id="0" name=""/>
        <dsp:cNvSpPr/>
      </dsp:nvSpPr>
      <dsp:spPr>
        <a:xfrm rot="10800000">
          <a:off x="3139965" y="2424317"/>
          <a:ext cx="1983135" cy="661177"/>
        </a:xfrm>
        <a:prstGeom prst="homePlate">
          <a:avLst>
            <a:gd name="adj" fmla="val 4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Light" panose="020F0302020204030204"/>
            </a:rPr>
            <a:t>Decision</a:t>
          </a:r>
          <a:endParaRPr lang="en-US" sz="2000" kern="1200" dirty="0"/>
        </a:p>
      </dsp:txBody>
      <dsp:txXfrm rot="10800000">
        <a:off x="3272200" y="2424317"/>
        <a:ext cx="1850900" cy="661177"/>
      </dsp:txXfrm>
    </dsp:sp>
    <dsp:sp modelId="{0542A9CD-726A-4016-A756-E4A0B3B1D643}">
      <dsp:nvSpPr>
        <dsp:cNvPr id="0" name=""/>
        <dsp:cNvSpPr/>
      </dsp:nvSpPr>
      <dsp:spPr>
        <a:xfrm>
          <a:off x="2754355" y="3746672"/>
          <a:ext cx="2754355" cy="176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t" anchorCtr="1">
          <a:noAutofit/>
        </a:bodyPr>
        <a:lstStyle/>
        <a:p>
          <a:pPr marL="0" lvl="0" indent="0" algn="ctr" defTabSz="889000">
            <a:lnSpc>
              <a:spcPct val="90000"/>
            </a:lnSpc>
            <a:spcBef>
              <a:spcPct val="0"/>
            </a:spcBef>
            <a:spcAft>
              <a:spcPct val="35000"/>
            </a:spcAft>
            <a:buNone/>
          </a:pPr>
          <a:r>
            <a:rPr lang="en-US" sz="2000" kern="1200" dirty="0">
              <a:latin typeface="Calibri Light" panose="020F0302020204030204"/>
            </a:rPr>
            <a:t>As</a:t>
          </a:r>
          <a:r>
            <a:rPr lang="en-US" sz="2000" kern="1200" dirty="0"/>
            <a:t> late as June 2023? </a:t>
          </a:r>
        </a:p>
      </dsp:txBody>
      <dsp:txXfrm>
        <a:off x="2754355" y="3746672"/>
        <a:ext cx="2754355" cy="1763139"/>
      </dsp:txXfrm>
    </dsp:sp>
    <dsp:sp modelId="{A7F8C80C-E5F7-4A39-B0A8-6584252079F1}">
      <dsp:nvSpPr>
        <dsp:cNvPr id="0" name=""/>
        <dsp:cNvSpPr/>
      </dsp:nvSpPr>
      <dsp:spPr>
        <a:xfrm>
          <a:off x="4131533" y="3085494"/>
          <a:ext cx="0" cy="550981"/>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14BEE4D-C351-42F1-A9A3-C7E746CAF88D}">
      <dsp:nvSpPr>
        <dsp:cNvPr id="0" name=""/>
        <dsp:cNvSpPr/>
      </dsp:nvSpPr>
      <dsp:spPr>
        <a:xfrm>
          <a:off x="4076435" y="3636475"/>
          <a:ext cx="110196" cy="11019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FCB44-A602-4868-93E3-793535515AD3}">
      <dsp:nvSpPr>
        <dsp:cNvPr id="0" name=""/>
        <dsp:cNvSpPr/>
      </dsp:nvSpPr>
      <dsp:spPr>
        <a:xfrm>
          <a:off x="0" y="386333"/>
          <a:ext cx="6263640" cy="8634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First Amendment free speech </a:t>
          </a:r>
        </a:p>
      </dsp:txBody>
      <dsp:txXfrm>
        <a:off x="42151" y="428484"/>
        <a:ext cx="6179338" cy="779158"/>
      </dsp:txXfrm>
    </dsp:sp>
    <dsp:sp modelId="{A083CA23-9ABF-43C0-9736-1C211820C145}">
      <dsp:nvSpPr>
        <dsp:cNvPr id="0" name=""/>
        <dsp:cNvSpPr/>
      </dsp:nvSpPr>
      <dsp:spPr>
        <a:xfrm>
          <a:off x="0" y="1353474"/>
          <a:ext cx="6263640" cy="86346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Religion </a:t>
          </a:r>
        </a:p>
      </dsp:txBody>
      <dsp:txXfrm>
        <a:off x="42151" y="1395625"/>
        <a:ext cx="6179338" cy="779158"/>
      </dsp:txXfrm>
    </dsp:sp>
    <dsp:sp modelId="{01F4229B-7CE9-4CDA-935C-521495F8E80A}">
      <dsp:nvSpPr>
        <dsp:cNvPr id="0" name=""/>
        <dsp:cNvSpPr/>
      </dsp:nvSpPr>
      <dsp:spPr>
        <a:xfrm>
          <a:off x="0" y="2320614"/>
          <a:ext cx="6263640" cy="8634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“Bad detention” cases</a:t>
          </a:r>
        </a:p>
      </dsp:txBody>
      <dsp:txXfrm>
        <a:off x="42151" y="2362765"/>
        <a:ext cx="6179338" cy="779158"/>
      </dsp:txXfrm>
    </dsp:sp>
    <dsp:sp modelId="{D0DD0122-742F-4398-BAB6-31D07F3C1A2E}">
      <dsp:nvSpPr>
        <dsp:cNvPr id="0" name=""/>
        <dsp:cNvSpPr/>
      </dsp:nvSpPr>
      <dsp:spPr>
        <a:xfrm>
          <a:off x="0" y="3287754"/>
          <a:ext cx="6263640" cy="86346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Taking</a:t>
          </a:r>
          <a:r>
            <a:rPr lang="en-US" sz="3600" kern="1200" baseline="0" dirty="0"/>
            <a:t> on past 5-4 decisions</a:t>
          </a:r>
          <a:endParaRPr lang="en-US" sz="3600" kern="1200" dirty="0"/>
        </a:p>
      </dsp:txBody>
      <dsp:txXfrm>
        <a:off x="42151" y="3329905"/>
        <a:ext cx="6179338" cy="779158"/>
      </dsp:txXfrm>
    </dsp:sp>
    <dsp:sp modelId="{AEC888BC-CDD8-4AB7-9318-45A5E0B6C15E}">
      <dsp:nvSpPr>
        <dsp:cNvPr id="0" name=""/>
        <dsp:cNvSpPr/>
      </dsp:nvSpPr>
      <dsp:spPr>
        <a:xfrm>
          <a:off x="0" y="4254894"/>
          <a:ext cx="6263640" cy="8634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War on the administrative state</a:t>
          </a:r>
        </a:p>
      </dsp:txBody>
      <dsp:txXfrm>
        <a:off x="42151" y="4297045"/>
        <a:ext cx="6179338" cy="77915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637D-0B9A-4403-99BC-D40D26599D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0D421-6731-4E9C-B61B-0C6BE447B9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16106E-521C-4765-B261-EB1F4D6F7C7B}"/>
              </a:ext>
            </a:extLst>
          </p:cNvPr>
          <p:cNvSpPr>
            <a:spLocks noGrp="1"/>
          </p:cNvSpPr>
          <p:nvPr>
            <p:ph type="dt" sz="half" idx="10"/>
          </p:nvPr>
        </p:nvSpPr>
        <p:spPr/>
        <p:txBody>
          <a:bodyPr/>
          <a:lstStyle/>
          <a:p>
            <a:fld id="{02E06892-37BE-4E1D-AEE8-CF326AD09CF5}" type="datetimeFigureOut">
              <a:rPr lang="en-US" smtClean="0"/>
              <a:t>6/2/2022</a:t>
            </a:fld>
            <a:endParaRPr lang="en-US"/>
          </a:p>
        </p:txBody>
      </p:sp>
      <p:sp>
        <p:nvSpPr>
          <p:cNvPr id="5" name="Footer Placeholder 4">
            <a:extLst>
              <a:ext uri="{FF2B5EF4-FFF2-40B4-BE49-F238E27FC236}">
                <a16:creationId xmlns:a16="http://schemas.microsoft.com/office/drawing/2014/main" id="{1EA6A4F9-0648-42D7-B0C0-CB7080810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0F1CF-12CB-4AE0-8011-03E854E82744}"/>
              </a:ext>
            </a:extLst>
          </p:cNvPr>
          <p:cNvSpPr>
            <a:spLocks noGrp="1"/>
          </p:cNvSpPr>
          <p:nvPr>
            <p:ph type="sldNum" sz="quarter" idx="12"/>
          </p:nvPr>
        </p:nvSpPr>
        <p:spPr/>
        <p:txBody>
          <a:bodyPr/>
          <a:lstStyle/>
          <a:p>
            <a:fld id="{02385764-7A82-439D-A33C-90A25ADB565A}" type="slidenum">
              <a:rPr lang="en-US" smtClean="0"/>
              <a:t>‹#›</a:t>
            </a:fld>
            <a:endParaRPr lang="en-US"/>
          </a:p>
        </p:txBody>
      </p:sp>
    </p:spTree>
    <p:extLst>
      <p:ext uri="{BB962C8B-B14F-4D97-AF65-F5344CB8AC3E}">
        <p14:creationId xmlns:p14="http://schemas.microsoft.com/office/powerpoint/2010/main" val="135399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2A30-1A35-4EA3-8F8E-FFE61C9494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500F4A-1EBA-4842-9CFE-6293F9FC2A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14C4D-0715-4705-8FF1-619EA9D576BA}"/>
              </a:ext>
            </a:extLst>
          </p:cNvPr>
          <p:cNvSpPr>
            <a:spLocks noGrp="1"/>
          </p:cNvSpPr>
          <p:nvPr>
            <p:ph type="dt" sz="half" idx="10"/>
          </p:nvPr>
        </p:nvSpPr>
        <p:spPr/>
        <p:txBody>
          <a:bodyPr/>
          <a:lstStyle/>
          <a:p>
            <a:fld id="{02E06892-37BE-4E1D-AEE8-CF326AD09CF5}" type="datetimeFigureOut">
              <a:rPr lang="en-US" smtClean="0"/>
              <a:t>6/2/2022</a:t>
            </a:fld>
            <a:endParaRPr lang="en-US"/>
          </a:p>
        </p:txBody>
      </p:sp>
      <p:sp>
        <p:nvSpPr>
          <p:cNvPr id="5" name="Footer Placeholder 4">
            <a:extLst>
              <a:ext uri="{FF2B5EF4-FFF2-40B4-BE49-F238E27FC236}">
                <a16:creationId xmlns:a16="http://schemas.microsoft.com/office/drawing/2014/main" id="{FD9B84E3-8439-46C4-BA39-4AFF815A1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1B52B-858B-47E5-8BFF-93465139090E}"/>
              </a:ext>
            </a:extLst>
          </p:cNvPr>
          <p:cNvSpPr>
            <a:spLocks noGrp="1"/>
          </p:cNvSpPr>
          <p:nvPr>
            <p:ph type="sldNum" sz="quarter" idx="12"/>
          </p:nvPr>
        </p:nvSpPr>
        <p:spPr/>
        <p:txBody>
          <a:bodyPr/>
          <a:lstStyle/>
          <a:p>
            <a:fld id="{02385764-7A82-439D-A33C-90A25ADB565A}" type="slidenum">
              <a:rPr lang="en-US" smtClean="0"/>
              <a:t>‹#›</a:t>
            </a:fld>
            <a:endParaRPr lang="en-US"/>
          </a:p>
        </p:txBody>
      </p:sp>
    </p:spTree>
    <p:extLst>
      <p:ext uri="{BB962C8B-B14F-4D97-AF65-F5344CB8AC3E}">
        <p14:creationId xmlns:p14="http://schemas.microsoft.com/office/powerpoint/2010/main" val="326778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FC28F-B4B7-4AED-89CF-115B84E39C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7B098B-987D-4B65-8F86-430ADAB159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0FBAF-FA66-4F76-B5C9-E475AA3368FF}"/>
              </a:ext>
            </a:extLst>
          </p:cNvPr>
          <p:cNvSpPr>
            <a:spLocks noGrp="1"/>
          </p:cNvSpPr>
          <p:nvPr>
            <p:ph type="dt" sz="half" idx="10"/>
          </p:nvPr>
        </p:nvSpPr>
        <p:spPr/>
        <p:txBody>
          <a:bodyPr/>
          <a:lstStyle/>
          <a:p>
            <a:fld id="{02E06892-37BE-4E1D-AEE8-CF326AD09CF5}" type="datetimeFigureOut">
              <a:rPr lang="en-US" smtClean="0"/>
              <a:t>6/2/2022</a:t>
            </a:fld>
            <a:endParaRPr lang="en-US"/>
          </a:p>
        </p:txBody>
      </p:sp>
      <p:sp>
        <p:nvSpPr>
          <p:cNvPr id="5" name="Footer Placeholder 4">
            <a:extLst>
              <a:ext uri="{FF2B5EF4-FFF2-40B4-BE49-F238E27FC236}">
                <a16:creationId xmlns:a16="http://schemas.microsoft.com/office/drawing/2014/main" id="{B7E43981-57BD-4DF0-882E-98763867B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1F62C-2E91-478C-8D35-25BC79B99F6E}"/>
              </a:ext>
            </a:extLst>
          </p:cNvPr>
          <p:cNvSpPr>
            <a:spLocks noGrp="1"/>
          </p:cNvSpPr>
          <p:nvPr>
            <p:ph type="sldNum" sz="quarter" idx="12"/>
          </p:nvPr>
        </p:nvSpPr>
        <p:spPr/>
        <p:txBody>
          <a:bodyPr/>
          <a:lstStyle/>
          <a:p>
            <a:fld id="{02385764-7A82-439D-A33C-90A25ADB565A}" type="slidenum">
              <a:rPr lang="en-US" smtClean="0"/>
              <a:t>‹#›</a:t>
            </a:fld>
            <a:endParaRPr lang="en-US"/>
          </a:p>
        </p:txBody>
      </p:sp>
    </p:spTree>
    <p:extLst>
      <p:ext uri="{BB962C8B-B14F-4D97-AF65-F5344CB8AC3E}">
        <p14:creationId xmlns:p14="http://schemas.microsoft.com/office/powerpoint/2010/main" val="224617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D6E91C2-9518-4EF3-AA15-B3D5659AF26B}" type="datetimeFigureOut">
              <a:rPr lang="en-US" smtClean="0"/>
              <a:t>6/2/2022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646EA76-0640-43EF-BA16-7DE3377EDFA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924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E91C2-9518-4EF3-AA15-B3D5659AF26B}"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EA76-0640-43EF-BA16-7DE3377EDFA7}" type="slidenum">
              <a:rPr lang="en-US" smtClean="0"/>
              <a:t>‹#›</a:t>
            </a:fld>
            <a:endParaRPr lang="en-US"/>
          </a:p>
        </p:txBody>
      </p:sp>
    </p:spTree>
    <p:extLst>
      <p:ext uri="{BB962C8B-B14F-4D97-AF65-F5344CB8AC3E}">
        <p14:creationId xmlns:p14="http://schemas.microsoft.com/office/powerpoint/2010/main" val="3122068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E91C2-9518-4EF3-AA15-B3D5659AF26B}"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EA76-0640-43EF-BA16-7DE3377EDFA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6084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6E91C2-9518-4EF3-AA15-B3D5659AF26B}"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6EA76-0640-43EF-BA16-7DE3377EDFA7}" type="slidenum">
              <a:rPr lang="en-US" smtClean="0"/>
              <a:t>‹#›</a:t>
            </a:fld>
            <a:endParaRPr lang="en-US"/>
          </a:p>
        </p:txBody>
      </p:sp>
    </p:spTree>
    <p:extLst>
      <p:ext uri="{BB962C8B-B14F-4D97-AF65-F5344CB8AC3E}">
        <p14:creationId xmlns:p14="http://schemas.microsoft.com/office/powerpoint/2010/main" val="3650836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6E91C2-9518-4EF3-AA15-B3D5659AF26B}" type="datetimeFigureOut">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6EA76-0640-43EF-BA16-7DE3377EDFA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219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6E91C2-9518-4EF3-AA15-B3D5659AF26B}"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6EA76-0640-43EF-BA16-7DE3377EDFA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1860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E91C2-9518-4EF3-AA15-B3D5659AF26B}" type="datetimeFigureOut">
              <a:rPr lang="en-US" smtClean="0"/>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6EA76-0640-43EF-BA16-7DE3377EDFA7}" type="slidenum">
              <a:rPr lang="en-US" smtClean="0"/>
              <a:t>‹#›</a:t>
            </a:fld>
            <a:endParaRPr lang="en-US"/>
          </a:p>
        </p:txBody>
      </p:sp>
    </p:spTree>
    <p:extLst>
      <p:ext uri="{BB962C8B-B14F-4D97-AF65-F5344CB8AC3E}">
        <p14:creationId xmlns:p14="http://schemas.microsoft.com/office/powerpoint/2010/main" val="3197118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6E91C2-9518-4EF3-AA15-B3D5659AF26B}"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6EA76-0640-43EF-BA16-7DE3377EDFA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393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2BB5-5EC8-4D21-836F-44C2B56C4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4A3FB4-8351-455C-8957-2BD7791FF5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99B46-07CF-424C-99DE-D420DDF283D1}"/>
              </a:ext>
            </a:extLst>
          </p:cNvPr>
          <p:cNvSpPr>
            <a:spLocks noGrp="1"/>
          </p:cNvSpPr>
          <p:nvPr>
            <p:ph type="dt" sz="half" idx="10"/>
          </p:nvPr>
        </p:nvSpPr>
        <p:spPr/>
        <p:txBody>
          <a:bodyPr/>
          <a:lstStyle/>
          <a:p>
            <a:fld id="{02E06892-37BE-4E1D-AEE8-CF326AD09CF5}" type="datetimeFigureOut">
              <a:rPr lang="en-US" smtClean="0"/>
              <a:t>6/2/2022</a:t>
            </a:fld>
            <a:endParaRPr lang="en-US"/>
          </a:p>
        </p:txBody>
      </p:sp>
      <p:sp>
        <p:nvSpPr>
          <p:cNvPr id="5" name="Footer Placeholder 4">
            <a:extLst>
              <a:ext uri="{FF2B5EF4-FFF2-40B4-BE49-F238E27FC236}">
                <a16:creationId xmlns:a16="http://schemas.microsoft.com/office/drawing/2014/main" id="{95927F50-0D40-4731-9293-50F56C1A0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B9C9E-8692-477D-AA1A-D20F9C455548}"/>
              </a:ext>
            </a:extLst>
          </p:cNvPr>
          <p:cNvSpPr>
            <a:spLocks noGrp="1"/>
          </p:cNvSpPr>
          <p:nvPr>
            <p:ph type="sldNum" sz="quarter" idx="12"/>
          </p:nvPr>
        </p:nvSpPr>
        <p:spPr/>
        <p:txBody>
          <a:bodyPr/>
          <a:lstStyle/>
          <a:p>
            <a:fld id="{02385764-7A82-439D-A33C-90A25ADB565A}" type="slidenum">
              <a:rPr lang="en-US" smtClean="0"/>
              <a:t>‹#›</a:t>
            </a:fld>
            <a:endParaRPr lang="en-US"/>
          </a:p>
        </p:txBody>
      </p:sp>
    </p:spTree>
    <p:extLst>
      <p:ext uri="{BB962C8B-B14F-4D97-AF65-F5344CB8AC3E}">
        <p14:creationId xmlns:p14="http://schemas.microsoft.com/office/powerpoint/2010/main" val="3630176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6E91C2-9518-4EF3-AA15-B3D5659AF26B}"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6EA76-0640-43EF-BA16-7DE3377EDFA7}" type="slidenum">
              <a:rPr lang="en-US" smtClean="0"/>
              <a:t>‹#›</a:t>
            </a:fld>
            <a:endParaRPr lang="en-US"/>
          </a:p>
        </p:txBody>
      </p:sp>
    </p:spTree>
    <p:extLst>
      <p:ext uri="{BB962C8B-B14F-4D97-AF65-F5344CB8AC3E}">
        <p14:creationId xmlns:p14="http://schemas.microsoft.com/office/powerpoint/2010/main" val="257670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6E91C2-9518-4EF3-AA15-B3D5659AF26B}"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6EA76-0640-43EF-BA16-7DE3377EDFA7}" type="slidenum">
              <a:rPr lang="en-US" smtClean="0"/>
              <a:t>‹#›</a:t>
            </a:fld>
            <a:endParaRPr lang="en-US"/>
          </a:p>
        </p:txBody>
      </p:sp>
    </p:spTree>
    <p:extLst>
      <p:ext uri="{BB962C8B-B14F-4D97-AF65-F5344CB8AC3E}">
        <p14:creationId xmlns:p14="http://schemas.microsoft.com/office/powerpoint/2010/main" val="688830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E91C2-9518-4EF3-AA15-B3D5659AF26B}"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EA76-0640-43EF-BA16-7DE3377EDFA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564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E91C2-9518-4EF3-AA15-B3D5659AF26B}"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EA76-0640-43EF-BA16-7DE3377EDFA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889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E91C2-9518-4EF3-AA15-B3D5659AF26B}"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EA76-0640-43EF-BA16-7DE3377EDFA7}" type="slidenum">
              <a:rPr lang="en-US" smtClean="0"/>
              <a:t>‹#›</a:t>
            </a:fld>
            <a:endParaRPr lang="en-US"/>
          </a:p>
        </p:txBody>
      </p:sp>
    </p:spTree>
    <p:extLst>
      <p:ext uri="{BB962C8B-B14F-4D97-AF65-F5344CB8AC3E}">
        <p14:creationId xmlns:p14="http://schemas.microsoft.com/office/powerpoint/2010/main" val="331236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E91C2-9518-4EF3-AA15-B3D5659AF26B}"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EA76-0640-43EF-BA16-7DE3377EDFA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074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6E91C2-9518-4EF3-AA15-B3D5659AF26B}"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EA76-0640-43EF-BA16-7DE3377EDFA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772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E91C2-9518-4EF3-AA15-B3D5659AF26B}"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EA76-0640-43EF-BA16-7DE3377EDFA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60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6E91C2-9518-4EF3-AA15-B3D5659AF26B}"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EA76-0640-43EF-BA16-7DE3377EDFA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736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623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55C6-0646-4BDE-B7C4-38F5D4292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1A5233-C6B3-4967-B1DA-58FDF82F43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8D3F5-15AD-4E78-8502-2F072A6EC0E2}"/>
              </a:ext>
            </a:extLst>
          </p:cNvPr>
          <p:cNvSpPr>
            <a:spLocks noGrp="1"/>
          </p:cNvSpPr>
          <p:nvPr>
            <p:ph type="dt" sz="half" idx="10"/>
          </p:nvPr>
        </p:nvSpPr>
        <p:spPr/>
        <p:txBody>
          <a:bodyPr/>
          <a:lstStyle/>
          <a:p>
            <a:fld id="{02E06892-37BE-4E1D-AEE8-CF326AD09CF5}" type="datetimeFigureOut">
              <a:rPr lang="en-US" smtClean="0"/>
              <a:t>6/2/2022</a:t>
            </a:fld>
            <a:endParaRPr lang="en-US"/>
          </a:p>
        </p:txBody>
      </p:sp>
      <p:sp>
        <p:nvSpPr>
          <p:cNvPr id="5" name="Footer Placeholder 4">
            <a:extLst>
              <a:ext uri="{FF2B5EF4-FFF2-40B4-BE49-F238E27FC236}">
                <a16:creationId xmlns:a16="http://schemas.microsoft.com/office/drawing/2014/main" id="{C4048551-13CB-4FA1-9527-5A7123086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AF10C-E249-4748-AAE8-A6BC62C28FFC}"/>
              </a:ext>
            </a:extLst>
          </p:cNvPr>
          <p:cNvSpPr>
            <a:spLocks noGrp="1"/>
          </p:cNvSpPr>
          <p:nvPr>
            <p:ph type="sldNum" sz="quarter" idx="12"/>
          </p:nvPr>
        </p:nvSpPr>
        <p:spPr/>
        <p:txBody>
          <a:bodyPr/>
          <a:lstStyle/>
          <a:p>
            <a:fld id="{02385764-7A82-439D-A33C-90A25ADB565A}" type="slidenum">
              <a:rPr lang="en-US" smtClean="0"/>
              <a:t>‹#›</a:t>
            </a:fld>
            <a:endParaRPr lang="en-US"/>
          </a:p>
        </p:txBody>
      </p:sp>
    </p:spTree>
    <p:extLst>
      <p:ext uri="{BB962C8B-B14F-4D97-AF65-F5344CB8AC3E}">
        <p14:creationId xmlns:p14="http://schemas.microsoft.com/office/powerpoint/2010/main" val="172401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93282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1472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3403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4409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1493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9142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86872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4051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52116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306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7230-2531-4289-8585-CD17FABAEC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38B475-AE1D-442F-9D99-855D871705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CC74E-43F3-4BF6-AB45-6674A6C7E5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EAF111-7AF0-4300-9263-46076F4D55F8}"/>
              </a:ext>
            </a:extLst>
          </p:cNvPr>
          <p:cNvSpPr>
            <a:spLocks noGrp="1"/>
          </p:cNvSpPr>
          <p:nvPr>
            <p:ph type="dt" sz="half" idx="10"/>
          </p:nvPr>
        </p:nvSpPr>
        <p:spPr/>
        <p:txBody>
          <a:bodyPr/>
          <a:lstStyle/>
          <a:p>
            <a:fld id="{02E06892-37BE-4E1D-AEE8-CF326AD09CF5}" type="datetimeFigureOut">
              <a:rPr lang="en-US" smtClean="0"/>
              <a:t>6/2/2022</a:t>
            </a:fld>
            <a:endParaRPr lang="en-US"/>
          </a:p>
        </p:txBody>
      </p:sp>
      <p:sp>
        <p:nvSpPr>
          <p:cNvPr id="6" name="Footer Placeholder 5">
            <a:extLst>
              <a:ext uri="{FF2B5EF4-FFF2-40B4-BE49-F238E27FC236}">
                <a16:creationId xmlns:a16="http://schemas.microsoft.com/office/drawing/2014/main" id="{60DF8C6A-0D11-424F-BBBC-FB5C771E23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F36004-56F9-4640-A228-F62CEE9ADB0D}"/>
              </a:ext>
            </a:extLst>
          </p:cNvPr>
          <p:cNvSpPr>
            <a:spLocks noGrp="1"/>
          </p:cNvSpPr>
          <p:nvPr>
            <p:ph type="sldNum" sz="quarter" idx="12"/>
          </p:nvPr>
        </p:nvSpPr>
        <p:spPr/>
        <p:txBody>
          <a:bodyPr/>
          <a:lstStyle/>
          <a:p>
            <a:fld id="{02385764-7A82-439D-A33C-90A25ADB565A}" type="slidenum">
              <a:rPr lang="en-US" smtClean="0"/>
              <a:t>‹#›</a:t>
            </a:fld>
            <a:endParaRPr lang="en-US"/>
          </a:p>
        </p:txBody>
      </p:sp>
    </p:spTree>
    <p:extLst>
      <p:ext uri="{BB962C8B-B14F-4D97-AF65-F5344CB8AC3E}">
        <p14:creationId xmlns:p14="http://schemas.microsoft.com/office/powerpoint/2010/main" val="261634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4B4F-EB77-4199-82BE-7566421CCB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7F582B-9FE9-4D8B-B448-BCB6A29E77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D1071A-0AA8-4A77-845F-41C875AB0A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3487B7-BE6D-4F9D-81A2-08560A3BA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48E094-C2C3-4485-994D-7EBFF262A4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25CD35-4E33-4631-834C-5A65370048DA}"/>
              </a:ext>
            </a:extLst>
          </p:cNvPr>
          <p:cNvSpPr>
            <a:spLocks noGrp="1"/>
          </p:cNvSpPr>
          <p:nvPr>
            <p:ph type="dt" sz="half" idx="10"/>
          </p:nvPr>
        </p:nvSpPr>
        <p:spPr/>
        <p:txBody>
          <a:bodyPr/>
          <a:lstStyle/>
          <a:p>
            <a:fld id="{02E06892-37BE-4E1D-AEE8-CF326AD09CF5}" type="datetimeFigureOut">
              <a:rPr lang="en-US" smtClean="0"/>
              <a:t>6/2/2022</a:t>
            </a:fld>
            <a:endParaRPr lang="en-US"/>
          </a:p>
        </p:txBody>
      </p:sp>
      <p:sp>
        <p:nvSpPr>
          <p:cNvPr id="8" name="Footer Placeholder 7">
            <a:extLst>
              <a:ext uri="{FF2B5EF4-FFF2-40B4-BE49-F238E27FC236}">
                <a16:creationId xmlns:a16="http://schemas.microsoft.com/office/drawing/2014/main" id="{31CF7D06-29FE-4E0A-BF6A-28098BD930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038DFA-0B13-4FD6-A2C0-5F47288C5A11}"/>
              </a:ext>
            </a:extLst>
          </p:cNvPr>
          <p:cNvSpPr>
            <a:spLocks noGrp="1"/>
          </p:cNvSpPr>
          <p:nvPr>
            <p:ph type="sldNum" sz="quarter" idx="12"/>
          </p:nvPr>
        </p:nvSpPr>
        <p:spPr/>
        <p:txBody>
          <a:bodyPr/>
          <a:lstStyle/>
          <a:p>
            <a:fld id="{02385764-7A82-439D-A33C-90A25ADB565A}" type="slidenum">
              <a:rPr lang="en-US" smtClean="0"/>
              <a:t>‹#›</a:t>
            </a:fld>
            <a:endParaRPr lang="en-US"/>
          </a:p>
        </p:txBody>
      </p:sp>
    </p:spTree>
    <p:extLst>
      <p:ext uri="{BB962C8B-B14F-4D97-AF65-F5344CB8AC3E}">
        <p14:creationId xmlns:p14="http://schemas.microsoft.com/office/powerpoint/2010/main" val="227236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EE79-A2AA-4BC9-A204-E7E382A15C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7B54C7-7FDC-46A8-9FD5-5F95618C6EC6}"/>
              </a:ext>
            </a:extLst>
          </p:cNvPr>
          <p:cNvSpPr>
            <a:spLocks noGrp="1"/>
          </p:cNvSpPr>
          <p:nvPr>
            <p:ph type="dt" sz="half" idx="10"/>
          </p:nvPr>
        </p:nvSpPr>
        <p:spPr/>
        <p:txBody>
          <a:bodyPr/>
          <a:lstStyle/>
          <a:p>
            <a:fld id="{02E06892-37BE-4E1D-AEE8-CF326AD09CF5}" type="datetimeFigureOut">
              <a:rPr lang="en-US" smtClean="0"/>
              <a:t>6/2/2022</a:t>
            </a:fld>
            <a:endParaRPr lang="en-US"/>
          </a:p>
        </p:txBody>
      </p:sp>
      <p:sp>
        <p:nvSpPr>
          <p:cNvPr id="4" name="Footer Placeholder 3">
            <a:extLst>
              <a:ext uri="{FF2B5EF4-FFF2-40B4-BE49-F238E27FC236}">
                <a16:creationId xmlns:a16="http://schemas.microsoft.com/office/drawing/2014/main" id="{3659AA88-4366-4118-A9EA-07CF0126B3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2A721-90C9-4144-A205-5BA926ABD395}"/>
              </a:ext>
            </a:extLst>
          </p:cNvPr>
          <p:cNvSpPr>
            <a:spLocks noGrp="1"/>
          </p:cNvSpPr>
          <p:nvPr>
            <p:ph type="sldNum" sz="quarter" idx="12"/>
          </p:nvPr>
        </p:nvSpPr>
        <p:spPr/>
        <p:txBody>
          <a:bodyPr/>
          <a:lstStyle/>
          <a:p>
            <a:fld id="{02385764-7A82-439D-A33C-90A25ADB565A}" type="slidenum">
              <a:rPr lang="en-US" smtClean="0"/>
              <a:t>‹#›</a:t>
            </a:fld>
            <a:endParaRPr lang="en-US"/>
          </a:p>
        </p:txBody>
      </p:sp>
    </p:spTree>
    <p:extLst>
      <p:ext uri="{BB962C8B-B14F-4D97-AF65-F5344CB8AC3E}">
        <p14:creationId xmlns:p14="http://schemas.microsoft.com/office/powerpoint/2010/main" val="129838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259642-4863-41DE-A421-C9370F13725B}"/>
              </a:ext>
            </a:extLst>
          </p:cNvPr>
          <p:cNvSpPr>
            <a:spLocks noGrp="1"/>
          </p:cNvSpPr>
          <p:nvPr>
            <p:ph type="dt" sz="half" idx="10"/>
          </p:nvPr>
        </p:nvSpPr>
        <p:spPr/>
        <p:txBody>
          <a:bodyPr/>
          <a:lstStyle/>
          <a:p>
            <a:fld id="{02E06892-37BE-4E1D-AEE8-CF326AD09CF5}" type="datetimeFigureOut">
              <a:rPr lang="en-US" smtClean="0"/>
              <a:t>6/2/2022</a:t>
            </a:fld>
            <a:endParaRPr lang="en-US"/>
          </a:p>
        </p:txBody>
      </p:sp>
      <p:sp>
        <p:nvSpPr>
          <p:cNvPr id="3" name="Footer Placeholder 2">
            <a:extLst>
              <a:ext uri="{FF2B5EF4-FFF2-40B4-BE49-F238E27FC236}">
                <a16:creationId xmlns:a16="http://schemas.microsoft.com/office/drawing/2014/main" id="{B1EFD00F-97F1-4BE7-813A-A7DA8D0CFB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92FE31-EADF-45B6-9367-7080B5068E8F}"/>
              </a:ext>
            </a:extLst>
          </p:cNvPr>
          <p:cNvSpPr>
            <a:spLocks noGrp="1"/>
          </p:cNvSpPr>
          <p:nvPr>
            <p:ph type="sldNum" sz="quarter" idx="12"/>
          </p:nvPr>
        </p:nvSpPr>
        <p:spPr/>
        <p:txBody>
          <a:bodyPr/>
          <a:lstStyle/>
          <a:p>
            <a:fld id="{02385764-7A82-439D-A33C-90A25ADB565A}" type="slidenum">
              <a:rPr lang="en-US" smtClean="0"/>
              <a:t>‹#›</a:t>
            </a:fld>
            <a:endParaRPr lang="en-US"/>
          </a:p>
        </p:txBody>
      </p:sp>
    </p:spTree>
    <p:extLst>
      <p:ext uri="{BB962C8B-B14F-4D97-AF65-F5344CB8AC3E}">
        <p14:creationId xmlns:p14="http://schemas.microsoft.com/office/powerpoint/2010/main" val="355990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63CF-8C6F-418C-B0D8-C81D662CC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3936DE-AEF3-44E2-BB90-9B813AD007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5267F6-C352-4C9F-955F-B25D82C3D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9567C9-5F65-467A-BE68-960A0FAC5F2B}"/>
              </a:ext>
            </a:extLst>
          </p:cNvPr>
          <p:cNvSpPr>
            <a:spLocks noGrp="1"/>
          </p:cNvSpPr>
          <p:nvPr>
            <p:ph type="dt" sz="half" idx="10"/>
          </p:nvPr>
        </p:nvSpPr>
        <p:spPr/>
        <p:txBody>
          <a:bodyPr/>
          <a:lstStyle/>
          <a:p>
            <a:fld id="{02E06892-37BE-4E1D-AEE8-CF326AD09CF5}" type="datetimeFigureOut">
              <a:rPr lang="en-US" smtClean="0"/>
              <a:t>6/2/2022</a:t>
            </a:fld>
            <a:endParaRPr lang="en-US"/>
          </a:p>
        </p:txBody>
      </p:sp>
      <p:sp>
        <p:nvSpPr>
          <p:cNvPr id="6" name="Footer Placeholder 5">
            <a:extLst>
              <a:ext uri="{FF2B5EF4-FFF2-40B4-BE49-F238E27FC236}">
                <a16:creationId xmlns:a16="http://schemas.microsoft.com/office/drawing/2014/main" id="{21AD5FA0-8652-4E4E-B2EB-3B7B2BBCE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F7CE4B-F151-4EE2-836F-35A27B3B1EDB}"/>
              </a:ext>
            </a:extLst>
          </p:cNvPr>
          <p:cNvSpPr>
            <a:spLocks noGrp="1"/>
          </p:cNvSpPr>
          <p:nvPr>
            <p:ph type="sldNum" sz="quarter" idx="12"/>
          </p:nvPr>
        </p:nvSpPr>
        <p:spPr/>
        <p:txBody>
          <a:bodyPr/>
          <a:lstStyle/>
          <a:p>
            <a:fld id="{02385764-7A82-439D-A33C-90A25ADB565A}" type="slidenum">
              <a:rPr lang="en-US" smtClean="0"/>
              <a:t>‹#›</a:t>
            </a:fld>
            <a:endParaRPr lang="en-US"/>
          </a:p>
        </p:txBody>
      </p:sp>
    </p:spTree>
    <p:extLst>
      <p:ext uri="{BB962C8B-B14F-4D97-AF65-F5344CB8AC3E}">
        <p14:creationId xmlns:p14="http://schemas.microsoft.com/office/powerpoint/2010/main" val="368480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976D-B1EE-470A-AD18-37081B6476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EB89C4-57A1-464E-BF9E-6D4B17D698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DE882-8186-4FFB-B5E1-9E490171B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1350BB-F905-485E-9980-BCDCE1D6AF23}"/>
              </a:ext>
            </a:extLst>
          </p:cNvPr>
          <p:cNvSpPr>
            <a:spLocks noGrp="1"/>
          </p:cNvSpPr>
          <p:nvPr>
            <p:ph type="dt" sz="half" idx="10"/>
          </p:nvPr>
        </p:nvSpPr>
        <p:spPr/>
        <p:txBody>
          <a:bodyPr/>
          <a:lstStyle/>
          <a:p>
            <a:fld id="{02E06892-37BE-4E1D-AEE8-CF326AD09CF5}" type="datetimeFigureOut">
              <a:rPr lang="en-US" smtClean="0"/>
              <a:t>6/2/2022</a:t>
            </a:fld>
            <a:endParaRPr lang="en-US"/>
          </a:p>
        </p:txBody>
      </p:sp>
      <p:sp>
        <p:nvSpPr>
          <p:cNvPr id="6" name="Footer Placeholder 5">
            <a:extLst>
              <a:ext uri="{FF2B5EF4-FFF2-40B4-BE49-F238E27FC236}">
                <a16:creationId xmlns:a16="http://schemas.microsoft.com/office/drawing/2014/main" id="{D31C4B63-E63E-4D06-A0DD-8B6008566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FCB17-9050-4572-9008-CEF483CA298F}"/>
              </a:ext>
            </a:extLst>
          </p:cNvPr>
          <p:cNvSpPr>
            <a:spLocks noGrp="1"/>
          </p:cNvSpPr>
          <p:nvPr>
            <p:ph type="sldNum" sz="quarter" idx="12"/>
          </p:nvPr>
        </p:nvSpPr>
        <p:spPr/>
        <p:txBody>
          <a:bodyPr/>
          <a:lstStyle/>
          <a:p>
            <a:fld id="{02385764-7A82-439D-A33C-90A25ADB565A}" type="slidenum">
              <a:rPr lang="en-US" smtClean="0"/>
              <a:t>‹#›</a:t>
            </a:fld>
            <a:endParaRPr lang="en-US"/>
          </a:p>
        </p:txBody>
      </p:sp>
    </p:spTree>
    <p:extLst>
      <p:ext uri="{BB962C8B-B14F-4D97-AF65-F5344CB8AC3E}">
        <p14:creationId xmlns:p14="http://schemas.microsoft.com/office/powerpoint/2010/main" val="337947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81127-5BFF-440C-9166-E1C5B09CB0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4C15D1-58B9-493B-8CEA-33A0B427EA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F5DD4-5D12-482F-8C72-7BA0D6F762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06892-37BE-4E1D-AEE8-CF326AD09CF5}" type="datetimeFigureOut">
              <a:rPr lang="en-US" smtClean="0"/>
              <a:t>6/2/2022</a:t>
            </a:fld>
            <a:endParaRPr lang="en-US"/>
          </a:p>
        </p:txBody>
      </p:sp>
      <p:sp>
        <p:nvSpPr>
          <p:cNvPr id="5" name="Footer Placeholder 4">
            <a:extLst>
              <a:ext uri="{FF2B5EF4-FFF2-40B4-BE49-F238E27FC236}">
                <a16:creationId xmlns:a16="http://schemas.microsoft.com/office/drawing/2014/main" id="{D95EC1ED-851D-4799-AB83-7B914D761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037E2C-5688-4D30-949C-6305D40EFB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85764-7A82-439D-A33C-90A25ADB565A}" type="slidenum">
              <a:rPr lang="en-US" smtClean="0"/>
              <a:t>‹#›</a:t>
            </a:fld>
            <a:endParaRPr lang="en-US"/>
          </a:p>
        </p:txBody>
      </p:sp>
    </p:spTree>
    <p:extLst>
      <p:ext uri="{BB962C8B-B14F-4D97-AF65-F5344CB8AC3E}">
        <p14:creationId xmlns:p14="http://schemas.microsoft.com/office/powerpoint/2010/main" val="1356892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6E91C2-9518-4EF3-AA15-B3D5659AF26B}" type="datetimeFigureOut">
              <a:rPr lang="en-US" smtClean="0"/>
              <a:t>6/2/2022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46EA76-0640-43EF-BA16-7DE3377EDFA7}" type="slidenum">
              <a:rPr lang="en-US" smtClean="0"/>
              <a:t>‹#›</a:t>
            </a:fld>
            <a:endParaRPr lang="en-US"/>
          </a:p>
        </p:txBody>
      </p:sp>
    </p:spTree>
    <p:extLst>
      <p:ext uri="{BB962C8B-B14F-4D97-AF65-F5344CB8AC3E}">
        <p14:creationId xmlns:p14="http://schemas.microsoft.com/office/powerpoint/2010/main" val="4003403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955864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www.newyorker.com/contributors/elizabeth-kolbert" TargetMode="External"/><Relationship Id="rId2" Type="http://schemas.openxmlformats.org/officeDocument/2006/relationships/hyperlink" Target="https://www.eia.gov/todayinenergy/detail.php?id=48296"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law.cornell.edu/supremecourt/text/02-241" TargetMode="Externa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8.png"/><Relationship Id="rId7" Type="http://schemas.openxmlformats.org/officeDocument/2006/relationships/diagramColors" Target="../diagrams/colors15.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hyperlink" Target="https://reason.com/volokh/2022/04/21/supreme-court-on-what-counts-as-a-content-based-speech-restriction/" TargetMode="Externa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8.png"/><Relationship Id="rId7" Type="http://schemas.openxmlformats.org/officeDocument/2006/relationships/diagramColors" Target="../diagrams/colors28.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73.xml.rels><?xml version="1.0" encoding="UTF-8" standalone="yes"?>
<Relationships xmlns="http://schemas.openxmlformats.org/package/2006/relationships"><Relationship Id="rId3" Type="http://schemas.openxmlformats.org/officeDocument/2006/relationships/hyperlink" Target="https://www.scotusblog.com/author/jim-oleske/" TargetMode="Externa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8" Type="http://schemas.openxmlformats.org/officeDocument/2006/relationships/diagramColors" Target="../diagrams/colors37.xml"/><Relationship Id="rId3" Type="http://schemas.openxmlformats.org/officeDocument/2006/relationships/image" Target="../media/image3.png"/><Relationship Id="rId7" Type="http://schemas.openxmlformats.org/officeDocument/2006/relationships/diagramQuickStyle" Target="../diagrams/quickStyle37.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Layout" Target="../diagrams/layout37.xml"/><Relationship Id="rId5" Type="http://schemas.openxmlformats.org/officeDocument/2006/relationships/diagramData" Target="../diagrams/data37.xml"/><Relationship Id="rId4" Type="http://schemas.openxmlformats.org/officeDocument/2006/relationships/image" Target="../media/image4.png"/><Relationship Id="rId9" Type="http://schemas.microsoft.com/office/2007/relationships/diagramDrawing" Target="../diagrams/drawing37.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8" Type="http://schemas.openxmlformats.org/officeDocument/2006/relationships/diagramColors" Target="../diagrams/colors50.xml"/><Relationship Id="rId3" Type="http://schemas.openxmlformats.org/officeDocument/2006/relationships/image" Target="../media/image3.png"/><Relationship Id="rId7" Type="http://schemas.openxmlformats.org/officeDocument/2006/relationships/diagramQuickStyle" Target="../diagrams/quickStyle50.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Layout" Target="../diagrams/layout50.xml"/><Relationship Id="rId5" Type="http://schemas.openxmlformats.org/officeDocument/2006/relationships/diagramData" Target="../diagrams/data50.xml"/><Relationship Id="rId4" Type="http://schemas.openxmlformats.org/officeDocument/2006/relationships/image" Target="../media/image4.png"/><Relationship Id="rId9" Type="http://schemas.microsoft.com/office/2007/relationships/diagramDrawing" Target="../diagrams/drawing50.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30.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E73EB66A-CB59-4BDB-8827-2975930EE631}"/>
              </a:ext>
            </a:extLst>
          </p:cNvPr>
          <p:cNvSpPr>
            <a:spLocks noGrp="1"/>
          </p:cNvSpPr>
          <p:nvPr>
            <p:ph type="subTitle" idx="1"/>
          </p:nvPr>
        </p:nvSpPr>
        <p:spPr>
          <a:xfrm>
            <a:off x="4439633" y="4518923"/>
            <a:ext cx="3312734" cy="1141851"/>
          </a:xfrm>
          <a:noFill/>
        </p:spPr>
        <p:txBody>
          <a:bodyPr>
            <a:normAutofit/>
          </a:bodyPr>
          <a:lstStyle/>
          <a:p>
            <a:r>
              <a:rPr lang="en-US" sz="1900" dirty="0">
                <a:solidFill>
                  <a:srgbClr val="080808"/>
                </a:solidFill>
              </a:rPr>
              <a:t>Lisa Soronen</a:t>
            </a:r>
          </a:p>
          <a:p>
            <a:r>
              <a:rPr lang="en-US" sz="1900" dirty="0">
                <a:solidFill>
                  <a:srgbClr val="080808"/>
                </a:solidFill>
              </a:rPr>
              <a:t>State and Local Legal Center</a:t>
            </a:r>
          </a:p>
          <a:p>
            <a:r>
              <a:rPr lang="en-US" sz="1900" dirty="0">
                <a:solidFill>
                  <a:srgbClr val="080808"/>
                </a:solidFill>
              </a:rPr>
              <a:t>lsoronen@sso.org</a:t>
            </a:r>
          </a:p>
        </p:txBody>
      </p:sp>
      <p:sp>
        <p:nvSpPr>
          <p:cNvPr id="2" name="Title 1">
            <a:extLst>
              <a:ext uri="{FF2B5EF4-FFF2-40B4-BE49-F238E27FC236}">
                <a16:creationId xmlns:a16="http://schemas.microsoft.com/office/drawing/2014/main" id="{742DCA5C-8DFF-47DD-9919-3AC63BF2D70F}"/>
              </a:ext>
            </a:extLst>
          </p:cNvPr>
          <p:cNvSpPr>
            <a:spLocks noGrp="1"/>
          </p:cNvSpPr>
          <p:nvPr>
            <p:ph type="ctrTitle"/>
          </p:nvPr>
        </p:nvSpPr>
        <p:spPr>
          <a:xfrm>
            <a:off x="3204642" y="2353641"/>
            <a:ext cx="5782716" cy="2150719"/>
          </a:xfrm>
          <a:noFill/>
        </p:spPr>
        <p:txBody>
          <a:bodyPr anchor="ctr">
            <a:normAutofit/>
          </a:bodyPr>
          <a:lstStyle/>
          <a:p>
            <a:r>
              <a:rPr lang="en-US" sz="3600">
                <a:solidFill>
                  <a:srgbClr val="080808"/>
                </a:solidFill>
              </a:rPr>
              <a:t>Supreme Court Update </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573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8EA4DE-DED8-A856-556A-A8C02DFD14A2}"/>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2800" kern="1200" dirty="0">
                <a:solidFill>
                  <a:schemeClr val="tx2"/>
                </a:solidFill>
                <a:latin typeface="+mj-lt"/>
                <a:ea typeface="+mj-ea"/>
                <a:cs typeface="+mj-cs"/>
              </a:rPr>
              <a:t>Will this Decision Affect who is Elected to Local Office in Utah? </a:t>
            </a:r>
          </a:p>
        </p:txBody>
      </p:sp>
      <p:pic>
        <p:nvPicPr>
          <p:cNvPr id="21" name="Graphic 6" descr="Party Leader">
            <a:extLst>
              <a:ext uri="{FF2B5EF4-FFF2-40B4-BE49-F238E27FC236}">
                <a16:creationId xmlns:a16="http://schemas.microsoft.com/office/drawing/2014/main" id="{B783794C-8117-88E4-7654-88F93D82E7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2"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3"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445019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1882083-FBAA-46C0-BEE1-D0C54BA39FD8}"/>
              </a:ext>
            </a:extLst>
          </p:cNvPr>
          <p:cNvSpPr>
            <a:spLocks noGrp="1"/>
          </p:cNvSpPr>
          <p:nvPr>
            <p:ph type="title"/>
          </p:nvPr>
        </p:nvSpPr>
        <p:spPr>
          <a:xfrm>
            <a:off x="686834" y="1153572"/>
            <a:ext cx="3200400" cy="4461163"/>
          </a:xfrm>
        </p:spPr>
        <p:txBody>
          <a:bodyPr>
            <a:normAutofit/>
          </a:bodyPr>
          <a:lstStyle/>
          <a:p>
            <a:r>
              <a:rPr lang="en-US">
                <a:solidFill>
                  <a:srgbClr val="FFFFFF"/>
                </a:solidFill>
              </a:rPr>
              <a:t>Why Did the Court Take this Case?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8AEF913-CDE4-441B-8ED5-1B5294B261AF}"/>
              </a:ext>
            </a:extLst>
          </p:cNvPr>
          <p:cNvSpPr>
            <a:spLocks noGrp="1"/>
          </p:cNvSpPr>
          <p:nvPr>
            <p:ph idx="1"/>
          </p:nvPr>
        </p:nvSpPr>
        <p:spPr>
          <a:xfrm>
            <a:off x="4447308" y="591344"/>
            <a:ext cx="6906491" cy="5585619"/>
          </a:xfrm>
        </p:spPr>
        <p:txBody>
          <a:bodyPr anchor="ctr">
            <a:normAutofit/>
          </a:bodyPr>
          <a:lstStyle/>
          <a:p>
            <a:r>
              <a:rPr lang="en-US" sz="2400" b="0" i="0" dirty="0">
                <a:effectLst/>
                <a:latin typeface="TNYAdobeCaslonPro"/>
              </a:rPr>
              <a:t>The Clean Power Plan never went into effect and will never go into effect </a:t>
            </a:r>
          </a:p>
          <a:p>
            <a:r>
              <a:rPr lang="en-US" sz="2400" b="0" i="0" dirty="0">
                <a:effectLst/>
                <a:latin typeface="TNYAdobeCaslonPro"/>
              </a:rPr>
              <a:t>“By the time the Circuit Court had rejected </a:t>
            </a:r>
            <a:r>
              <a:rPr lang="en-US" sz="2400" b="0" i="0" cap="small" dirty="0">
                <a:effectLst/>
                <a:latin typeface="TNYAdobeCaslonPro"/>
              </a:rPr>
              <a:t>ace</a:t>
            </a:r>
            <a:r>
              <a:rPr lang="en-US" sz="2400" b="0" i="0" dirty="0">
                <a:effectLst/>
                <a:latin typeface="TNYAdobeCaslonPro"/>
              </a:rPr>
              <a:t>, the goals of the Clean Power Plan—reducing power-sector emissions by thirty-two per cent, compared with the levels in 2005—had already been met. This happened in large part because utilities engaged in precisely the sort of </a:t>
            </a:r>
            <a:r>
              <a:rPr lang="en-US" sz="2400" b="0" i="0" u="sng" dirty="0">
                <a:effectLst/>
                <a:latin typeface="TNYAdobeCaslonPro"/>
                <a:hlinkClick r:id="rId2"/>
              </a:rPr>
              <a:t>fuel-switching</a:t>
            </a:r>
            <a:r>
              <a:rPr lang="en-US" sz="2400" b="0" i="0" dirty="0">
                <a:effectLst/>
                <a:latin typeface="TNYAdobeCaslonPro"/>
              </a:rPr>
              <a:t> that the plan was designed to encourage. The Biden Administration said that it wouldn’t revive the plan; instead, it would come up with new rules.” </a:t>
            </a:r>
          </a:p>
          <a:p>
            <a:r>
              <a:rPr lang="en-US" sz="2400" i="0" u="none" strike="noStrike" dirty="0">
                <a:effectLst/>
                <a:latin typeface="NeutrafaceNewYorker"/>
                <a:hlinkClick r:id="rId3"/>
              </a:rPr>
              <a:t>Elizabeth Kolbert</a:t>
            </a:r>
            <a:r>
              <a:rPr lang="en-US" sz="2400" u="none" strike="noStrike" dirty="0">
                <a:latin typeface="TNYAdobeCaslonPro"/>
              </a:rPr>
              <a:t>, </a:t>
            </a:r>
            <a:r>
              <a:rPr lang="en-US" sz="2400" i="1" dirty="0">
                <a:effectLst/>
                <a:latin typeface="IrvinHeadingWeb"/>
              </a:rPr>
              <a:t>The Supreme Court Case That Could Upend Efforts to Protect the Environment</a:t>
            </a:r>
            <a:r>
              <a:rPr lang="en-US" sz="2400" i="0" dirty="0">
                <a:effectLst/>
                <a:latin typeface="IrvinHeadingWeb"/>
              </a:rPr>
              <a:t>, New Yorker </a:t>
            </a:r>
            <a:endParaRPr lang="en-US" sz="2400" i="0" dirty="0">
              <a:effectLst/>
              <a:latin typeface="TNYAdobeCaslonPro"/>
            </a:endParaRPr>
          </a:p>
        </p:txBody>
      </p:sp>
    </p:spTree>
    <p:extLst>
      <p:ext uri="{BB962C8B-B14F-4D97-AF65-F5344CB8AC3E}">
        <p14:creationId xmlns:p14="http://schemas.microsoft.com/office/powerpoint/2010/main" val="18285367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0D2C79-0CA6-4181-92A2-0E7110C3F117}"/>
              </a:ext>
            </a:extLst>
          </p:cNvPr>
          <p:cNvSpPr>
            <a:spLocks noGrp="1"/>
          </p:cNvSpPr>
          <p:nvPr>
            <p:ph type="title"/>
          </p:nvPr>
        </p:nvSpPr>
        <p:spPr>
          <a:xfrm>
            <a:off x="1371597" y="348865"/>
            <a:ext cx="10044023" cy="877729"/>
          </a:xfrm>
        </p:spPr>
        <p:txBody>
          <a:bodyPr anchor="ctr">
            <a:normAutofit/>
          </a:bodyPr>
          <a:lstStyle/>
          <a:p>
            <a:r>
              <a:rPr lang="en-US" sz="3700">
                <a:solidFill>
                  <a:srgbClr val="FFFFFF"/>
                </a:solidFill>
              </a:rPr>
              <a:t>More Liberal 2016 SCOTUS Was Skeptical of the CPP </a:t>
            </a:r>
          </a:p>
        </p:txBody>
      </p:sp>
      <p:graphicFrame>
        <p:nvGraphicFramePr>
          <p:cNvPr id="5" name="Content Placeholder 2">
            <a:extLst>
              <a:ext uri="{FF2B5EF4-FFF2-40B4-BE49-F238E27FC236}">
                <a16:creationId xmlns:a16="http://schemas.microsoft.com/office/drawing/2014/main" id="{285CE599-AAAB-4E92-B477-366B4328C19E}"/>
              </a:ext>
            </a:extLst>
          </p:cNvPr>
          <p:cNvGraphicFramePr>
            <a:graphicFrameLocks noGrp="1"/>
          </p:cNvGraphicFramePr>
          <p:nvPr>
            <p:ph idx="1"/>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5851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05CF30-26B6-44C2-9BC4-EA934F668F72}"/>
              </a:ext>
            </a:extLst>
          </p:cNvPr>
          <p:cNvSpPr>
            <a:spLocks noGrp="1"/>
          </p:cNvSpPr>
          <p:nvPr>
            <p:ph type="title"/>
          </p:nvPr>
        </p:nvSpPr>
        <p:spPr>
          <a:xfrm>
            <a:off x="956826" y="1112969"/>
            <a:ext cx="3937298" cy="4166010"/>
          </a:xfrm>
        </p:spPr>
        <p:txBody>
          <a:bodyPr>
            <a:normAutofit/>
          </a:bodyPr>
          <a:lstStyle/>
          <a:p>
            <a:r>
              <a:rPr lang="en-US">
                <a:solidFill>
                  <a:srgbClr val="FFFFFF"/>
                </a:solidFill>
              </a:rPr>
              <a:t>Why are Commentators Saying this Case is Much Bigger than it Seems?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2BD6904-884E-4594-8536-EC4217654953}"/>
              </a:ext>
            </a:extLst>
          </p:cNvPr>
          <p:cNvSpPr>
            <a:spLocks noGrp="1"/>
          </p:cNvSpPr>
          <p:nvPr>
            <p:ph idx="1"/>
          </p:nvPr>
        </p:nvSpPr>
        <p:spPr>
          <a:xfrm>
            <a:off x="6096000" y="820880"/>
            <a:ext cx="5257799" cy="4889350"/>
          </a:xfrm>
        </p:spPr>
        <p:txBody>
          <a:bodyPr anchor="t">
            <a:normAutofit/>
          </a:bodyPr>
          <a:lstStyle/>
          <a:p>
            <a:r>
              <a:rPr lang="en-US" b="0" i="0">
                <a:effectLst/>
                <a:latin typeface="TNYAdobeCaslonPro"/>
              </a:rPr>
              <a:t>Jonathan H. Adler, Case Western Reserve University law professor: West Virginia v. E.P.A. “could well become one of the most significant environmental law cases of all time</a:t>
            </a:r>
          </a:p>
          <a:p>
            <a:r>
              <a:rPr lang="en-US" b="0" i="0">
                <a:effectLst/>
                <a:latin typeface="TNYAdobeCaslonPro"/>
              </a:rPr>
              <a:t>Ian </a:t>
            </a:r>
            <a:r>
              <a:rPr lang="en-US" b="0" i="0" err="1">
                <a:effectLst/>
                <a:latin typeface="TNYAdobeCaslonPro"/>
              </a:rPr>
              <a:t>Millhiser</a:t>
            </a:r>
            <a:r>
              <a:rPr lang="en-US" b="0" i="0">
                <a:effectLst/>
                <a:latin typeface="TNYAdobeCaslonPro"/>
              </a:rPr>
              <a:t>,  Vox, “</a:t>
            </a:r>
            <a:r>
              <a:rPr lang="en-US" b="0" i="1">
                <a:effectLst/>
                <a:latin typeface="TNYAdobeCaslonPro"/>
              </a:rPr>
              <a:t>West Virginia</a:t>
            </a:r>
            <a:r>
              <a:rPr lang="en-US" b="0" i="0">
                <a:effectLst/>
                <a:latin typeface="TNYAdobeCaslonPro"/>
              </a:rPr>
              <a:t> is a monster of a case”</a:t>
            </a:r>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6325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4B7858-31DE-495D-A58B-B4F620EDF308}"/>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Major Questions and Non-Delegation Doctrines </a:t>
            </a:r>
          </a:p>
        </p:txBody>
      </p:sp>
      <p:graphicFrame>
        <p:nvGraphicFramePr>
          <p:cNvPr id="5" name="Content Placeholder 2">
            <a:extLst>
              <a:ext uri="{FF2B5EF4-FFF2-40B4-BE49-F238E27FC236}">
                <a16:creationId xmlns:a16="http://schemas.microsoft.com/office/drawing/2014/main" id="{E8CD5B60-057F-460C-BEF5-FDE1ECD19E85}"/>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11079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9069E3-A524-32C6-50BA-71D3F9FDF130}"/>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Two Punch Argument in this Case </a:t>
            </a:r>
          </a:p>
        </p:txBody>
      </p:sp>
      <p:graphicFrame>
        <p:nvGraphicFramePr>
          <p:cNvPr id="5" name="Content Placeholder 2">
            <a:extLst>
              <a:ext uri="{FF2B5EF4-FFF2-40B4-BE49-F238E27FC236}">
                <a16:creationId xmlns:a16="http://schemas.microsoft.com/office/drawing/2014/main" id="{7FA141C5-379B-4008-0CD8-9B60B0958911}"/>
              </a:ext>
            </a:extLst>
          </p:cNvPr>
          <p:cNvGraphicFramePr>
            <a:graphicFrameLocks noGrp="1"/>
          </p:cNvGraphicFramePr>
          <p:nvPr>
            <p:ph idx="1"/>
            <p:extLst>
              <p:ext uri="{D42A27DB-BD31-4B8C-83A1-F6EECF244321}">
                <p14:modId xmlns:p14="http://schemas.microsoft.com/office/powerpoint/2010/main" val="93440603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72968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CF5FC2-DB7C-4DA4-9529-6F4FB8A90D63}"/>
              </a:ext>
            </a:extLst>
          </p:cNvPr>
          <p:cNvSpPr>
            <a:spLocks noGrp="1"/>
          </p:cNvSpPr>
          <p:nvPr>
            <p:ph type="title"/>
          </p:nvPr>
        </p:nvSpPr>
        <p:spPr>
          <a:xfrm>
            <a:off x="838200" y="365126"/>
            <a:ext cx="10515600" cy="1306440"/>
          </a:xfrm>
        </p:spPr>
        <p:txBody>
          <a:bodyPr>
            <a:normAutofit/>
          </a:bodyPr>
          <a:lstStyle/>
          <a:p>
            <a:r>
              <a:rPr lang="en-US" sz="4000"/>
              <a:t>If the Court Goes There…</a:t>
            </a:r>
          </a:p>
        </p:txBody>
      </p:sp>
      <p:pic>
        <p:nvPicPr>
          <p:cNvPr id="6" name="Picture 5">
            <a:extLst>
              <a:ext uri="{FF2B5EF4-FFF2-40B4-BE49-F238E27FC236}">
                <a16:creationId xmlns:a16="http://schemas.microsoft.com/office/drawing/2014/main" id="{7DCA3053-B779-418F-8407-396C379A6C01}"/>
              </a:ext>
            </a:extLst>
          </p:cNvPr>
          <p:cNvPicPr>
            <a:picLocks noChangeAspect="1"/>
          </p:cNvPicPr>
          <p:nvPr/>
        </p:nvPicPr>
        <p:blipFill rotWithShape="1">
          <a:blip r:embed="rId2"/>
          <a:srcRect l="29921" r="8495" b="1"/>
          <a:stretch/>
        </p:blipFill>
        <p:spPr>
          <a:xfrm>
            <a:off x="7989296" y="1843285"/>
            <a:ext cx="3364502" cy="3728611"/>
          </a:xfrm>
          <a:prstGeom prst="rect">
            <a:avLst/>
          </a:prstGeom>
        </p:spPr>
      </p:pic>
      <p:graphicFrame>
        <p:nvGraphicFramePr>
          <p:cNvPr id="5" name="Content Placeholder 2">
            <a:extLst>
              <a:ext uri="{FF2B5EF4-FFF2-40B4-BE49-F238E27FC236}">
                <a16:creationId xmlns:a16="http://schemas.microsoft.com/office/drawing/2014/main" id="{40D4854B-D2EB-457A-B63D-C35FE9117B73}"/>
              </a:ext>
            </a:extLst>
          </p:cNvPr>
          <p:cNvGraphicFramePr>
            <a:graphicFrameLocks noGrp="1"/>
          </p:cNvGraphicFramePr>
          <p:nvPr>
            <p:ph idx="1"/>
          </p:nvPr>
        </p:nvGraphicFramePr>
        <p:xfrm>
          <a:off x="838200" y="1825625"/>
          <a:ext cx="6714066" cy="430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49440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A56E0-AB24-4169-AF1D-15740902859B}"/>
              </a:ext>
            </a:extLst>
          </p:cNvPr>
          <p:cNvSpPr>
            <a:spLocks noGrp="1"/>
          </p:cNvSpPr>
          <p:nvPr>
            <p:ph type="title"/>
          </p:nvPr>
        </p:nvSpPr>
        <p:spPr/>
        <p:txBody>
          <a:bodyPr/>
          <a:lstStyle/>
          <a:p>
            <a:r>
              <a:rPr lang="en-US" dirty="0"/>
              <a:t>Oral Argument Analysis </a:t>
            </a:r>
          </a:p>
        </p:txBody>
      </p:sp>
      <p:graphicFrame>
        <p:nvGraphicFramePr>
          <p:cNvPr id="5" name="Content Placeholder 2">
            <a:extLst>
              <a:ext uri="{FF2B5EF4-FFF2-40B4-BE49-F238E27FC236}">
                <a16:creationId xmlns:a16="http://schemas.microsoft.com/office/drawing/2014/main" id="{82E94F5F-5B64-4DAF-9EA1-3BC30A57C46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74164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326691-06FF-4CBB-AE45-85F4811F53D9}"/>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Oral Argument Analysis</a:t>
            </a:r>
          </a:p>
        </p:txBody>
      </p:sp>
      <p:sp>
        <p:nvSpPr>
          <p:cNvPr id="15" name="Content Placeholder 2">
            <a:extLst>
              <a:ext uri="{FF2B5EF4-FFF2-40B4-BE49-F238E27FC236}">
                <a16:creationId xmlns:a16="http://schemas.microsoft.com/office/drawing/2014/main" id="{4AE4C29E-14CD-4912-845D-996DE76854C3}"/>
              </a:ext>
            </a:extLst>
          </p:cNvPr>
          <p:cNvSpPr>
            <a:spLocks noGrp="1"/>
          </p:cNvSpPr>
          <p:nvPr>
            <p:ph idx="1"/>
          </p:nvPr>
        </p:nvSpPr>
        <p:spPr>
          <a:xfrm>
            <a:off x="1367624" y="2490436"/>
            <a:ext cx="9708995" cy="3567173"/>
          </a:xfrm>
        </p:spPr>
        <p:txBody>
          <a:bodyPr anchor="ctr">
            <a:normAutofit/>
          </a:bodyPr>
          <a:lstStyle/>
          <a:p>
            <a:r>
              <a:rPr lang="en-US" sz="2000" dirty="0"/>
              <a:t>Justices on the left pushed hard that generation-shifting is allowed by the statute</a:t>
            </a:r>
          </a:p>
          <a:p>
            <a:pPr lvl="1"/>
            <a:r>
              <a:rPr lang="en-US" sz="2000" dirty="0"/>
              <a:t>JUSTICE KAGAN: </a:t>
            </a:r>
            <a:r>
              <a:rPr lang="en-US" sz="2000" b="1" dirty="0"/>
              <a:t>Well, but the actual words, you know, unfortunately for your position, says "system" </a:t>
            </a:r>
            <a:r>
              <a:rPr lang="en-US" sz="2000" dirty="0"/>
              <a:t>. . . which suggests, you know, that what Congress wanted to do, understanding that this was an area that was going to move very fast, has lots of technical components to it, that it wanted to give the agency flexibility to regulate as times changed, as circumstances changed, as economic impacts changed, all things that they could not possibly have known at the time.</a:t>
            </a:r>
          </a:p>
          <a:p>
            <a:r>
              <a:rPr lang="en-US" sz="2000" dirty="0"/>
              <a:t>A number of the conservative Justices seemed interested in the major questions doctrine </a:t>
            </a:r>
          </a:p>
          <a:p>
            <a:pPr lvl="1"/>
            <a:r>
              <a:rPr lang="en-US" sz="1600" dirty="0"/>
              <a:t>Fair amount of confusion among the Justices about what the doctrine is and how to apply it</a:t>
            </a:r>
          </a:p>
        </p:txBody>
      </p:sp>
    </p:spTree>
    <p:extLst>
      <p:ext uri="{BB962C8B-B14F-4D97-AF65-F5344CB8AC3E}">
        <p14:creationId xmlns:p14="http://schemas.microsoft.com/office/powerpoint/2010/main" val="61410427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0B0A03-1D02-B3E1-4FC7-498A9BB6B21A}"/>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Major Questions at SCOTUS </a:t>
            </a: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46E67BF-C77B-54C6-79DE-6CDC60DD67E8}"/>
              </a:ext>
            </a:extLst>
          </p:cNvPr>
          <p:cNvGraphicFramePr>
            <a:graphicFrameLocks noGrp="1"/>
          </p:cNvGraphicFramePr>
          <p:nvPr>
            <p:ph idx="1"/>
            <p:extLst>
              <p:ext uri="{D42A27DB-BD31-4B8C-83A1-F6EECF244321}">
                <p14:modId xmlns:p14="http://schemas.microsoft.com/office/powerpoint/2010/main" val="4234627070"/>
              </p:ext>
            </p:extLst>
          </p:nvPr>
        </p:nvGraphicFramePr>
        <p:xfrm>
          <a:off x="5600700" y="623888"/>
          <a:ext cx="5753100" cy="541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7404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136E31-F4BA-0325-453A-F99A3ECADB3A}"/>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Non-Delegation at SCOTUS </a:t>
            </a:r>
          </a:p>
        </p:txBody>
      </p:sp>
      <p:graphicFrame>
        <p:nvGraphicFramePr>
          <p:cNvPr id="5" name="Content Placeholder 2">
            <a:extLst>
              <a:ext uri="{FF2B5EF4-FFF2-40B4-BE49-F238E27FC236}">
                <a16:creationId xmlns:a16="http://schemas.microsoft.com/office/drawing/2014/main" id="{8D5E3556-9E4F-1CDB-FD2E-1B4E551BC830}"/>
              </a:ext>
            </a:extLst>
          </p:cNvPr>
          <p:cNvGraphicFramePr>
            <a:graphicFrameLocks noGrp="1"/>
          </p:cNvGraphicFramePr>
          <p:nvPr>
            <p:ph idx="1"/>
            <p:extLst>
              <p:ext uri="{D42A27DB-BD31-4B8C-83A1-F6EECF244321}">
                <p14:modId xmlns:p14="http://schemas.microsoft.com/office/powerpoint/2010/main" val="34706972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994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825B1-0196-4DFD-A1B7-A5356EC5F051}"/>
              </a:ext>
            </a:extLst>
          </p:cNvPr>
          <p:cNvSpPr>
            <a:spLocks noGrp="1"/>
          </p:cNvSpPr>
          <p:nvPr>
            <p:ph type="title"/>
          </p:nvPr>
        </p:nvSpPr>
        <p:spPr>
          <a:xfrm>
            <a:off x="1295402" y="982132"/>
            <a:ext cx="9601196" cy="1303867"/>
          </a:xfrm>
        </p:spPr>
        <p:txBody>
          <a:bodyPr>
            <a:normAutofit/>
          </a:bodyPr>
          <a:lstStyle/>
          <a:p>
            <a:r>
              <a:rPr lang="en-US">
                <a:solidFill>
                  <a:srgbClr val="262626"/>
                </a:solidFill>
              </a:rPr>
              <a:t>Gun Cases </a:t>
            </a:r>
          </a:p>
        </p:txBody>
      </p:sp>
      <p:graphicFrame>
        <p:nvGraphicFramePr>
          <p:cNvPr id="5" name="Content Placeholder 2">
            <a:extLst>
              <a:ext uri="{FF2B5EF4-FFF2-40B4-BE49-F238E27FC236}">
                <a16:creationId xmlns:a16="http://schemas.microsoft.com/office/drawing/2014/main" id="{DECF0209-65CA-86A2-0FAB-4E15CDB537F4}"/>
              </a:ext>
            </a:extLst>
          </p:cNvPr>
          <p:cNvGraphicFramePr>
            <a:graphicFrameLocks noGrp="1"/>
          </p:cNvGraphicFramePr>
          <p:nvPr>
            <p:ph idx="1"/>
            <p:extLst>
              <p:ext uri="{D42A27DB-BD31-4B8C-83A1-F6EECF244321}">
                <p14:modId xmlns:p14="http://schemas.microsoft.com/office/powerpoint/2010/main" val="2447341900"/>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84436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1" name="Group 10">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2" name="Picture 11">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2" name="Rectangle 12">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3" name="Picture 14">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4" name="Straight Connector 16">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5" name="Rectangle 18">
            <a:extLst>
              <a:ext uri="{FF2B5EF4-FFF2-40B4-BE49-F238E27FC236}">
                <a16:creationId xmlns:a16="http://schemas.microsoft.com/office/drawing/2014/main" id="{DDD34390-BB72-482C-8D73-495C13499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0">
            <a:extLst>
              <a:ext uri="{FF2B5EF4-FFF2-40B4-BE49-F238E27FC236}">
                <a16:creationId xmlns:a16="http://schemas.microsoft.com/office/drawing/2014/main" id="{20F7ACBD-1BAA-4CBC-A561-880B5E556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37" name="Picture 21">
              <a:extLst>
                <a:ext uri="{FF2B5EF4-FFF2-40B4-BE49-F238E27FC236}">
                  <a16:creationId xmlns:a16="http://schemas.microsoft.com/office/drawing/2014/main" id="{32C44967-F950-4471-9B8D-9EC21662D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7D87FA17-8CA2-4D2D-A487-23AABEAC8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8" name="Picture 23">
              <a:extLst>
                <a:ext uri="{FF2B5EF4-FFF2-40B4-BE49-F238E27FC236}">
                  <a16:creationId xmlns:a16="http://schemas.microsoft.com/office/drawing/2014/main" id="{5699C403-7CD0-4DE9-A035-17312505D1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D905EA4F-1497-42D3-84C9-2E1973BE4F4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itle 3">
            <a:extLst>
              <a:ext uri="{FF2B5EF4-FFF2-40B4-BE49-F238E27FC236}">
                <a16:creationId xmlns:a16="http://schemas.microsoft.com/office/drawing/2014/main" id="{A3D7628B-2FFF-0327-A059-E1B3B548F011}"/>
              </a:ext>
            </a:extLst>
          </p:cNvPr>
          <p:cNvSpPr>
            <a:spLocks noGrp="1"/>
          </p:cNvSpPr>
          <p:nvPr>
            <p:ph type="title"/>
          </p:nvPr>
        </p:nvSpPr>
        <p:spPr>
          <a:xfrm>
            <a:off x="1102619" y="3760257"/>
            <a:ext cx="9989677" cy="1418630"/>
          </a:xfrm>
        </p:spPr>
        <p:txBody>
          <a:bodyPr vert="horz" lIns="91440" tIns="45720" rIns="91440" bIns="45720" rtlCol="0" anchor="b">
            <a:normAutofit/>
          </a:bodyPr>
          <a:lstStyle/>
          <a:p>
            <a:r>
              <a:rPr lang="en-US" sz="5400"/>
              <a:t>Thanks for Attending! </a:t>
            </a:r>
          </a:p>
        </p:txBody>
      </p:sp>
      <p:sp>
        <p:nvSpPr>
          <p:cNvPr id="39" name="Rectangle 26">
            <a:extLst>
              <a:ext uri="{FF2B5EF4-FFF2-40B4-BE49-F238E27FC236}">
                <a16:creationId xmlns:a16="http://schemas.microsoft.com/office/drawing/2014/main" id="{52062B71-C76E-495D-8314-1A1532AC1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72202" y="1092200"/>
            <a:ext cx="7240536" cy="2417572"/>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E4E6A216-9BA6-C587-E85A-4E5FD824B766}"/>
              </a:ext>
            </a:extLst>
          </p:cNvPr>
          <p:cNvPicPr>
            <a:picLocks noChangeAspect="1"/>
          </p:cNvPicPr>
          <p:nvPr/>
        </p:nvPicPr>
        <p:blipFill rotWithShape="1">
          <a:blip r:embed="rId7"/>
          <a:srcRect t="14615" r="-1" b="44841"/>
          <a:stretch/>
        </p:blipFill>
        <p:spPr>
          <a:xfrm>
            <a:off x="2792242" y="1410208"/>
            <a:ext cx="6568068" cy="1777492"/>
          </a:xfrm>
          <a:prstGeom prst="rect">
            <a:avLst/>
          </a:prstGeom>
        </p:spPr>
      </p:pic>
      <p:cxnSp>
        <p:nvCxnSpPr>
          <p:cNvPr id="40" name="Straight Connector 28">
            <a:extLst>
              <a:ext uri="{FF2B5EF4-FFF2-40B4-BE49-F238E27FC236}">
                <a16:creationId xmlns:a16="http://schemas.microsoft.com/office/drawing/2014/main" id="{647A3FF6-0F12-488B-A6E0-44B0E7CA4C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262441"/>
            <a:ext cx="96037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023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D16A3-2456-4AFE-9924-4ACE190A0C81}"/>
              </a:ext>
            </a:extLst>
          </p:cNvPr>
          <p:cNvSpPr>
            <a:spLocks noGrp="1"/>
          </p:cNvSpPr>
          <p:nvPr>
            <p:ph type="title"/>
          </p:nvPr>
        </p:nvSpPr>
        <p:spPr>
          <a:xfrm>
            <a:off x="1295402" y="982132"/>
            <a:ext cx="9601196" cy="1303867"/>
          </a:xfrm>
        </p:spPr>
        <p:txBody>
          <a:bodyPr>
            <a:normAutofit/>
          </a:bodyPr>
          <a:lstStyle/>
          <a:p>
            <a:pPr>
              <a:lnSpc>
                <a:spcPct val="90000"/>
              </a:lnSpc>
            </a:pPr>
            <a:r>
              <a:rPr lang="en-US" sz="4100" i="1" dirty="0">
                <a:solidFill>
                  <a:srgbClr val="262626"/>
                </a:solidFill>
                <a:latin typeface="Garamond" panose="02020404030301010803" pitchFamily="18" charset="0"/>
                <a:cs typeface="Calibri Light" panose="020F0302020204030204" pitchFamily="34" charset="0"/>
              </a:rPr>
              <a:t>New York State Rifle and Pistol Association v. Corlett</a:t>
            </a:r>
          </a:p>
        </p:txBody>
      </p:sp>
      <p:graphicFrame>
        <p:nvGraphicFramePr>
          <p:cNvPr id="5" name="Content Placeholder 2">
            <a:extLst>
              <a:ext uri="{FF2B5EF4-FFF2-40B4-BE49-F238E27FC236}">
                <a16:creationId xmlns:a16="http://schemas.microsoft.com/office/drawing/2014/main" id="{C04CF8D3-3F0B-4B2F-AE41-B1B7E9C4B875}"/>
              </a:ext>
            </a:extLst>
          </p:cNvPr>
          <p:cNvGraphicFramePr>
            <a:graphicFrameLocks noGrp="1"/>
          </p:cNvGraphicFramePr>
          <p:nvPr>
            <p:ph idx="1"/>
            <p:extLst>
              <p:ext uri="{D42A27DB-BD31-4B8C-83A1-F6EECF244321}">
                <p14:modId xmlns:p14="http://schemas.microsoft.com/office/powerpoint/2010/main" val="3123780138"/>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4438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431ADEB-E713-417D-9687-945A78095A52}"/>
              </a:ext>
            </a:extLst>
          </p:cNvPr>
          <p:cNvSpPr>
            <a:spLocks noGrp="1"/>
          </p:cNvSpPr>
          <p:nvPr>
            <p:ph type="title"/>
          </p:nvPr>
        </p:nvSpPr>
        <p:spPr>
          <a:xfrm>
            <a:off x="1055599" y="1055077"/>
            <a:ext cx="2532909" cy="4794578"/>
          </a:xfrm>
        </p:spPr>
        <p:txBody>
          <a:bodyPr>
            <a:normAutofit/>
          </a:bodyPr>
          <a:lstStyle/>
          <a:p>
            <a:r>
              <a:rPr lang="en-US" dirty="0">
                <a:solidFill>
                  <a:srgbClr val="262626"/>
                </a:solidFill>
                <a:latin typeface="Calibri Light" panose="020F0302020204030204" pitchFamily="34" charset="0"/>
                <a:cs typeface="Calibri Light" panose="020F0302020204030204" pitchFamily="34" charset="0"/>
              </a:rPr>
              <a:t>Oral Argument Analysis</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230D1EE-D0DB-4877-80C7-4BD2AD2FE263}"/>
              </a:ext>
            </a:extLst>
          </p:cNvPr>
          <p:cNvGraphicFramePr>
            <a:graphicFrameLocks noGrp="1"/>
          </p:cNvGraphicFramePr>
          <p:nvPr>
            <p:ph idx="1"/>
            <p:extLst>
              <p:ext uri="{D42A27DB-BD31-4B8C-83A1-F6EECF244321}">
                <p14:modId xmlns:p14="http://schemas.microsoft.com/office/powerpoint/2010/main" val="2494736038"/>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372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5E0AA83-0AD8-441D-940B-29971E9DB6D9}"/>
              </a:ext>
            </a:extLst>
          </p:cNvPr>
          <p:cNvSpPr>
            <a:spLocks noGrp="1"/>
          </p:cNvSpPr>
          <p:nvPr>
            <p:ph type="title"/>
          </p:nvPr>
        </p:nvSpPr>
        <p:spPr>
          <a:xfrm>
            <a:off x="952108" y="954756"/>
            <a:ext cx="2730414" cy="4946003"/>
          </a:xfrm>
        </p:spPr>
        <p:txBody>
          <a:bodyPr>
            <a:normAutofit/>
          </a:bodyPr>
          <a:lstStyle/>
          <a:p>
            <a:r>
              <a:rPr lang="en-US">
                <a:solidFill>
                  <a:srgbClr val="FFFFFF"/>
                </a:solidFill>
              </a:rPr>
              <a:t>Text, History, and Tradition</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Content Placeholder 2">
            <a:extLst>
              <a:ext uri="{FF2B5EF4-FFF2-40B4-BE49-F238E27FC236}">
                <a16:creationId xmlns:a16="http://schemas.microsoft.com/office/drawing/2014/main" id="{0F41B5B2-4AE1-4B4C-B018-41CEFA4B5095}"/>
              </a:ext>
            </a:extLst>
          </p:cNvPr>
          <p:cNvSpPr>
            <a:spLocks noGrp="1"/>
          </p:cNvSpPr>
          <p:nvPr>
            <p:ph idx="1"/>
          </p:nvPr>
        </p:nvSpPr>
        <p:spPr>
          <a:xfrm>
            <a:off x="5140934" y="469900"/>
            <a:ext cx="5953630" cy="5405968"/>
          </a:xfrm>
        </p:spPr>
        <p:txBody>
          <a:bodyPr anchor="ctr">
            <a:normAutofit/>
          </a:bodyPr>
          <a:lstStyle/>
          <a:p>
            <a:pPr>
              <a:lnSpc>
                <a:spcPct val="90000"/>
              </a:lnSpc>
            </a:pPr>
            <a:r>
              <a:rPr lang="en-US" sz="2000" dirty="0">
                <a:cs typeface="Calibri" panose="020F0502020204030204" pitchFamily="34" charset="0"/>
              </a:rPr>
              <a:t>Three litigations (United States supported New York)—all said text, tradition, and history support their position</a:t>
            </a:r>
          </a:p>
          <a:p>
            <a:pPr>
              <a:lnSpc>
                <a:spcPct val="90000"/>
              </a:lnSpc>
            </a:pPr>
            <a:r>
              <a:rPr lang="en-US" sz="2000" dirty="0">
                <a:cs typeface="Calibri" panose="020F0502020204030204" pitchFamily="34" charset="0"/>
              </a:rPr>
              <a:t>All comes down to history (which seems to be a bit of a muddle)</a:t>
            </a:r>
          </a:p>
          <a:p>
            <a:pPr>
              <a:lnSpc>
                <a:spcPct val="90000"/>
              </a:lnSpc>
            </a:pPr>
            <a:r>
              <a:rPr lang="en-US" sz="2000" dirty="0">
                <a:effectLst/>
                <a:ea typeface="Calibri" panose="020F0502020204030204" pitchFamily="34" charset="0"/>
                <a:cs typeface="Calibri" panose="020F0502020204030204" pitchFamily="34" charset="0"/>
              </a:rPr>
              <a:t>Justice Breyer:  “This is a wonderful case for showing [how history supports] both sides. So, I am not sure how to deal with the history.”  </a:t>
            </a:r>
          </a:p>
          <a:p>
            <a:pPr>
              <a:lnSpc>
                <a:spcPct val="90000"/>
              </a:lnSpc>
            </a:pPr>
            <a:r>
              <a:rPr lang="en-US" sz="2000" dirty="0">
                <a:cs typeface="Calibri" panose="020F0502020204030204" pitchFamily="34" charset="0"/>
              </a:rPr>
              <a:t>S</a:t>
            </a:r>
            <a:r>
              <a:rPr lang="en-US" sz="2000" b="0" i="0" dirty="0">
                <a:effectLst/>
                <a:cs typeface="Calibri" panose="020F0502020204030204" pitchFamily="34" charset="0"/>
              </a:rPr>
              <a:t>tatute of Northampton, England (1328)</a:t>
            </a:r>
          </a:p>
          <a:p>
            <a:pPr>
              <a:lnSpc>
                <a:spcPct val="90000"/>
              </a:lnSpc>
            </a:pPr>
            <a:r>
              <a:rPr lang="en-US" sz="2000" b="0" i="0" dirty="0">
                <a:effectLst/>
                <a:cs typeface="Calibri" panose="020F0502020204030204" pitchFamily="34" charset="0"/>
              </a:rPr>
              <a:t>“[N]o man great nor small ... except the King’s servants in his presence” shall “go nor ride </a:t>
            </a:r>
            <a:r>
              <a:rPr lang="en-US" sz="2000" b="1" i="0" dirty="0">
                <a:effectLst/>
                <a:cs typeface="Calibri" panose="020F0502020204030204" pitchFamily="34" charset="0"/>
              </a:rPr>
              <a:t>armed</a:t>
            </a:r>
            <a:r>
              <a:rPr lang="en-US" sz="2000" b="0" i="0" dirty="0">
                <a:effectLst/>
                <a:cs typeface="Calibri" panose="020F0502020204030204" pitchFamily="34" charset="0"/>
              </a:rPr>
              <a:t> by night nor by day, in fairs, markets ... nor in no part elsewhere” or “forfeit their </a:t>
            </a:r>
            <a:r>
              <a:rPr lang="en-US" sz="2000" b="0" i="0" dirty="0" err="1">
                <a:effectLst/>
                <a:cs typeface="Calibri" panose="020F0502020204030204" pitchFamily="34" charset="0"/>
              </a:rPr>
              <a:t>armour</a:t>
            </a:r>
            <a:r>
              <a:rPr lang="en-US" sz="2000" b="0" i="0" dirty="0">
                <a:effectLst/>
                <a:cs typeface="Calibri" panose="020F0502020204030204" pitchFamily="34" charset="0"/>
              </a:rPr>
              <a:t> ... and their bodies to prison at the King’s pleasure.”</a:t>
            </a:r>
          </a:p>
          <a:p>
            <a:pPr>
              <a:lnSpc>
                <a:spcPct val="90000"/>
              </a:lnSpc>
            </a:pPr>
            <a:r>
              <a:rPr lang="en-US" sz="2000" dirty="0">
                <a:effectLst/>
                <a:ea typeface="Calibri" panose="020F0502020204030204" pitchFamily="34" charset="0"/>
                <a:cs typeface="Calibri" panose="020F0502020204030204" pitchFamily="34" charset="0"/>
              </a:rPr>
              <a:t>Was this law </a:t>
            </a:r>
            <a:r>
              <a:rPr lang="en-US" sz="2000" b="0" i="0" dirty="0">
                <a:effectLst/>
                <a:cs typeface="Calibri" panose="020F0502020204030204" pitchFamily="34" charset="0"/>
              </a:rPr>
              <a:t>intended only to restrict “dangerous and unusual weapons” that would “terrify” the public?</a:t>
            </a:r>
            <a:endParaRPr lang="en-US" sz="2000" dirty="0">
              <a:effectLst/>
              <a:ea typeface="Calibri" panose="020F0502020204030204" pitchFamily="34" charset="0"/>
              <a:cs typeface="Calibri" panose="020F0502020204030204" pitchFamily="34" charset="0"/>
            </a:endParaRPr>
          </a:p>
          <a:p>
            <a:pPr>
              <a:lnSpc>
                <a:spcPct val="90000"/>
              </a:lnSpc>
            </a:pPr>
            <a:endParaRPr lang="en-US" sz="2000" dirty="0"/>
          </a:p>
          <a:p>
            <a:pPr>
              <a:lnSpc>
                <a:spcPct val="90000"/>
              </a:lnSpc>
            </a:pPr>
            <a:endParaRPr lang="en-US" sz="2000" dirty="0"/>
          </a:p>
        </p:txBody>
      </p:sp>
    </p:spTree>
    <p:extLst>
      <p:ext uri="{BB962C8B-B14F-4D97-AF65-F5344CB8AC3E}">
        <p14:creationId xmlns:p14="http://schemas.microsoft.com/office/powerpoint/2010/main" val="263150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99C0EB-BCAB-4DF8-BF81-7C92F447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8EE11D74-0DA4-45A8-969E-6009799F4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6CA70377-15EE-479F-B2E6-B37FA2CBE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F8CA063-F2BC-4E03-8966-ACB2BAD31C37}"/>
              </a:ext>
            </a:extLst>
          </p:cNvPr>
          <p:cNvSpPr>
            <a:spLocks noGrp="1"/>
          </p:cNvSpPr>
          <p:nvPr>
            <p:ph type="title"/>
          </p:nvPr>
        </p:nvSpPr>
        <p:spPr>
          <a:xfrm>
            <a:off x="1295402" y="982132"/>
            <a:ext cx="9601196" cy="1303867"/>
          </a:xfrm>
        </p:spPr>
        <p:txBody>
          <a:bodyPr>
            <a:normAutofit/>
          </a:bodyPr>
          <a:lstStyle/>
          <a:p>
            <a:r>
              <a:rPr lang="en-US">
                <a:solidFill>
                  <a:schemeClr val="bg1"/>
                </a:solidFill>
              </a:rPr>
              <a:t>SLLC Filed the Law Enforcement Brief </a:t>
            </a:r>
          </a:p>
        </p:txBody>
      </p:sp>
      <p:cxnSp>
        <p:nvCxnSpPr>
          <p:cNvPr id="14" name="Straight Connector 13">
            <a:extLst>
              <a:ext uri="{FF2B5EF4-FFF2-40B4-BE49-F238E27FC236}">
                <a16:creationId xmlns:a16="http://schemas.microsoft.com/office/drawing/2014/main" id="{DB809577-21E8-4D1D-B691-F31559E4F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FD86D24-D39B-4D4D-A561-DE10C17F8097}"/>
              </a:ext>
            </a:extLst>
          </p:cNvPr>
          <p:cNvSpPr>
            <a:spLocks noGrp="1"/>
          </p:cNvSpPr>
          <p:nvPr>
            <p:ph idx="1"/>
          </p:nvPr>
        </p:nvSpPr>
        <p:spPr>
          <a:xfrm>
            <a:off x="1295401" y="2556932"/>
            <a:ext cx="9601196" cy="3318936"/>
          </a:xfrm>
        </p:spPr>
        <p:txBody>
          <a:bodyPr>
            <a:normAutofit/>
          </a:bodyPr>
          <a:lstStyle/>
          <a:p>
            <a:r>
              <a:rPr lang="en-US" dirty="0">
                <a:solidFill>
                  <a:schemeClr val="bg1"/>
                </a:solidFill>
              </a:rPr>
              <a:t>Justice Kagan: And the United States also has law enforcement officers, even though they operate differently from sort of the cop on the beat, but I'm just wondering if there is anything that you can say, any evidence that you can share, are there studies, is there information about how this actually affects how getting rid of -- of this regime in the way that Mr. Clement would want this Court to do, how it affects policing, how it affects the ability of police officers to keep the streets safe and -- and how it affects their own safety? Is there information about that? Is there -- are there studies?</a:t>
            </a:r>
          </a:p>
        </p:txBody>
      </p:sp>
    </p:spTree>
    <p:extLst>
      <p:ext uri="{BB962C8B-B14F-4D97-AF65-F5344CB8AC3E}">
        <p14:creationId xmlns:p14="http://schemas.microsoft.com/office/powerpoint/2010/main" val="922297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13F56-A3C5-B780-C2D5-5EC654BCCE36}"/>
              </a:ext>
            </a:extLst>
          </p:cNvPr>
          <p:cNvSpPr>
            <a:spLocks noGrp="1"/>
          </p:cNvSpPr>
          <p:nvPr>
            <p:ph type="title"/>
          </p:nvPr>
        </p:nvSpPr>
        <p:spPr>
          <a:xfrm>
            <a:off x="1295402" y="982132"/>
            <a:ext cx="9601196" cy="1303867"/>
          </a:xfrm>
        </p:spPr>
        <p:txBody>
          <a:bodyPr>
            <a:normAutofit/>
          </a:bodyPr>
          <a:lstStyle/>
          <a:p>
            <a:r>
              <a:rPr lang="en-US" sz="4100">
                <a:solidFill>
                  <a:srgbClr val="262626"/>
                </a:solidFill>
              </a:rPr>
              <a:t>How Will Americans React to this Decision?</a:t>
            </a:r>
          </a:p>
        </p:txBody>
      </p:sp>
      <p:graphicFrame>
        <p:nvGraphicFramePr>
          <p:cNvPr id="5" name="Content Placeholder 2">
            <a:extLst>
              <a:ext uri="{FF2B5EF4-FFF2-40B4-BE49-F238E27FC236}">
                <a16:creationId xmlns:a16="http://schemas.microsoft.com/office/drawing/2014/main" id="{887EEC14-2425-A052-DF22-EF9CF5674CFE}"/>
              </a:ext>
            </a:extLst>
          </p:cNvPr>
          <p:cNvGraphicFramePr>
            <a:graphicFrameLocks noGrp="1"/>
          </p:cNvGraphicFramePr>
          <p:nvPr>
            <p:ph idx="1"/>
            <p:extLst>
              <p:ext uri="{D42A27DB-BD31-4B8C-83A1-F6EECF244321}">
                <p14:modId xmlns:p14="http://schemas.microsoft.com/office/powerpoint/2010/main" val="1324204444"/>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4951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C08109-0512-4FAD-A7CC-B8D32C73529B}"/>
              </a:ext>
            </a:extLst>
          </p:cNvPr>
          <p:cNvSpPr>
            <a:spLocks noGrp="1"/>
          </p:cNvSpPr>
          <p:nvPr>
            <p:ph type="title"/>
          </p:nvPr>
        </p:nvSpPr>
        <p:spPr>
          <a:xfrm>
            <a:off x="1075767" y="1188637"/>
            <a:ext cx="2988234" cy="4480726"/>
          </a:xfrm>
        </p:spPr>
        <p:txBody>
          <a:bodyPr>
            <a:normAutofit/>
          </a:bodyPr>
          <a:lstStyle/>
          <a:p>
            <a:pPr algn="r"/>
            <a:r>
              <a:rPr lang="en-US" sz="4600" i="1">
                <a:cs typeface="Calibri Light"/>
              </a:rPr>
              <a:t>Students for Fair Admissions v. Harvard and UNC</a:t>
            </a:r>
            <a:endParaRPr lang="en-US" sz="4600" i="1"/>
          </a:p>
        </p:txBody>
      </p:sp>
      <p:cxnSp>
        <p:nvCxnSpPr>
          <p:cNvPr id="29" name="Straight Connector 2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ADC1CE-2B90-4D91-989C-1115DC82D694}"/>
              </a:ext>
            </a:extLst>
          </p:cNvPr>
          <p:cNvSpPr>
            <a:spLocks noGrp="1"/>
          </p:cNvSpPr>
          <p:nvPr>
            <p:ph idx="1"/>
          </p:nvPr>
        </p:nvSpPr>
        <p:spPr>
          <a:xfrm>
            <a:off x="5255260" y="1648870"/>
            <a:ext cx="4702848" cy="3560260"/>
          </a:xfrm>
        </p:spPr>
        <p:txBody>
          <a:bodyPr vert="horz" lIns="91440" tIns="45720" rIns="91440" bIns="45720" rtlCol="0" anchor="ctr">
            <a:normAutofit/>
          </a:bodyPr>
          <a:lstStyle/>
          <a:p>
            <a:r>
              <a:rPr lang="en-US" sz="2200">
                <a:cs typeface="Calibri"/>
              </a:rPr>
              <a:t>Issue:  Should the Supreme Court overturn </a:t>
            </a:r>
            <a:r>
              <a:rPr lang="en-US" sz="2200" i="1">
                <a:ea typeface="+mn-lt"/>
                <a:cs typeface="+mn-lt"/>
                <a:hlinkClick r:id="rId2"/>
              </a:rPr>
              <a:t>Grutter v. Bollinger</a:t>
            </a:r>
            <a:r>
              <a:rPr lang="en-US" sz="2200">
                <a:ea typeface="+mn-lt"/>
                <a:cs typeface="+mn-lt"/>
              </a:rPr>
              <a:t> (2003)? </a:t>
            </a:r>
          </a:p>
          <a:p>
            <a:r>
              <a:rPr lang="en-US" sz="2200">
                <a:ea typeface="+mn-lt"/>
                <a:cs typeface="+mn-lt"/>
              </a:rPr>
              <a:t>In that case the Supreme Court held that institutions of higher education may rely on a </a:t>
            </a:r>
            <a:r>
              <a:rPr lang="en-US" sz="2200" b="1">
                <a:ea typeface="+mn-lt"/>
                <a:cs typeface="+mn-lt"/>
              </a:rPr>
              <a:t>narrowly tailored use of race</a:t>
            </a:r>
            <a:r>
              <a:rPr lang="en-US" sz="2200">
                <a:ea typeface="+mn-lt"/>
                <a:cs typeface="+mn-lt"/>
              </a:rPr>
              <a:t> in admissions decisions to further the </a:t>
            </a:r>
            <a:r>
              <a:rPr lang="en-US" sz="2200" b="1">
                <a:ea typeface="+mn-lt"/>
                <a:cs typeface="+mn-lt"/>
              </a:rPr>
              <a:t>compelling interest of achieving a diverse student body </a:t>
            </a:r>
            <a:r>
              <a:rPr lang="en-US" sz="2200">
                <a:ea typeface="+mn-lt"/>
                <a:cs typeface="+mn-lt"/>
              </a:rPr>
              <a:t>without violating the Constitution’s Equal Protection Clause or Title VI </a:t>
            </a:r>
          </a:p>
        </p:txBody>
      </p:sp>
    </p:spTree>
    <p:extLst>
      <p:ext uri="{BB962C8B-B14F-4D97-AF65-F5344CB8AC3E}">
        <p14:creationId xmlns:p14="http://schemas.microsoft.com/office/powerpoint/2010/main" val="4067634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7BD89-3A65-4748-B61F-82F64DF79291}"/>
              </a:ext>
            </a:extLst>
          </p:cNvPr>
          <p:cNvSpPr>
            <a:spLocks noGrp="1"/>
          </p:cNvSpPr>
          <p:nvPr>
            <p:ph type="title"/>
          </p:nvPr>
        </p:nvSpPr>
        <p:spPr>
          <a:xfrm>
            <a:off x="686834" y="1153572"/>
            <a:ext cx="3200400" cy="4461163"/>
          </a:xfrm>
        </p:spPr>
        <p:txBody>
          <a:bodyPr>
            <a:normAutofit/>
          </a:bodyPr>
          <a:lstStyle/>
          <a:p>
            <a:r>
              <a:rPr lang="en-US">
                <a:solidFill>
                  <a:srgbClr val="FFFFFF"/>
                </a:solidFill>
              </a:rPr>
              <a:t>Court has an Off-Ramp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658B40D-B489-457C-ABF4-37F9B8192E76}"/>
              </a:ext>
            </a:extLst>
          </p:cNvPr>
          <p:cNvSpPr>
            <a:spLocks noGrp="1"/>
          </p:cNvSpPr>
          <p:nvPr>
            <p:ph idx="1"/>
          </p:nvPr>
        </p:nvSpPr>
        <p:spPr>
          <a:xfrm>
            <a:off x="4447308" y="591344"/>
            <a:ext cx="6906491" cy="5585619"/>
          </a:xfrm>
        </p:spPr>
        <p:txBody>
          <a:bodyPr anchor="ctr">
            <a:normAutofit/>
          </a:bodyPr>
          <a:lstStyle/>
          <a:p>
            <a:r>
              <a:rPr lang="en-US" dirty="0"/>
              <a:t>But no one seems to think they will take it </a:t>
            </a:r>
          </a:p>
          <a:p>
            <a:r>
              <a:rPr lang="en-US" dirty="0"/>
              <a:t>Court could hold that Harvard and/or UNC's use of race in college admissions isn't </a:t>
            </a:r>
            <a:r>
              <a:rPr lang="en-US" dirty="0">
                <a:latin typeface="Calibri Light" panose="020F0302020204030204"/>
              </a:rPr>
              <a:t>"</a:t>
            </a:r>
            <a:r>
              <a:rPr lang="en-US" dirty="0"/>
              <a:t>narrowly tailored</a:t>
            </a:r>
            <a:r>
              <a:rPr lang="en-US" dirty="0">
                <a:latin typeface="Calibri Light" panose="020F0302020204030204"/>
              </a:rPr>
              <a:t>"</a:t>
            </a:r>
            <a:r>
              <a:rPr lang="en-US" dirty="0"/>
              <a:t> </a:t>
            </a:r>
          </a:p>
          <a:p>
            <a:r>
              <a:rPr lang="en-US" dirty="0"/>
              <a:t>Harvard uses race at multiple steps in its admissions process</a:t>
            </a:r>
            <a:r>
              <a:rPr lang="en-US" dirty="0">
                <a:latin typeface="Calibri Light" panose="020F0302020204030204"/>
              </a:rPr>
              <a:t>;</a:t>
            </a:r>
            <a:r>
              <a:rPr lang="en-US" dirty="0"/>
              <a:t> UNC's process is more straight-forward</a:t>
            </a:r>
          </a:p>
          <a:p>
            <a:r>
              <a:rPr lang="en-US" dirty="0"/>
              <a:t>SFFA's bottom line:  race-neutral alternatives exist that don't dramatically affect academic quality, don’t significantly reduce diversity, and create other diversity (socio-economic diversity)   </a:t>
            </a:r>
          </a:p>
          <a:p>
            <a:endParaRPr lang="en-US" dirty="0"/>
          </a:p>
          <a:p>
            <a:endParaRPr lang="en-US" dirty="0"/>
          </a:p>
          <a:p>
            <a:endParaRPr lang="en-US" dirty="0"/>
          </a:p>
        </p:txBody>
      </p:sp>
    </p:spTree>
    <p:extLst>
      <p:ext uri="{BB962C8B-B14F-4D97-AF65-F5344CB8AC3E}">
        <p14:creationId xmlns:p14="http://schemas.microsoft.com/office/powerpoint/2010/main" val="845133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FEB548-CACC-4915-BA3A-ECFAD4BE0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37DD617-02C2-4388-A86E-BAB7BD28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6971532D-ED15-4EA1-8D74-8B9D49117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26" name="Straight Connector 13">
              <a:extLst>
                <a:ext uri="{FF2B5EF4-FFF2-40B4-BE49-F238E27FC236}">
                  <a16:creationId xmlns:a16="http://schemas.microsoft.com/office/drawing/2014/main" id="{53E0E949-6174-47F4-871C-39B2BE7B4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81FA79-0462-498C-A7A0-4F97CB9BD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15">
              <a:extLst>
                <a:ext uri="{FF2B5EF4-FFF2-40B4-BE49-F238E27FC236}">
                  <a16:creationId xmlns:a16="http://schemas.microsoft.com/office/drawing/2014/main" id="{9B13F096-ACB3-4289-ADE9-7BCF5727CE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2D1F89-7331-4DB6-9053-DE817E604F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527D98C-AF53-420B-A7B6-DD5AA7D53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9F0B76EE-9601-45D1-815F-6B076D42F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1F5FB023-5222-4B9E-B6D1-A5040E4CE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EAAEED21-38DA-46C2-93A3-F597C8761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17EFB714-3172-4F11-BA4B-04073494A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8783C632-F1E2-40EE-AFA0-EF8D52D6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7980DE84-E4A8-4C12-97F1-AADA86FFB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 name="Rectangle 26">
            <a:extLst>
              <a:ext uri="{FF2B5EF4-FFF2-40B4-BE49-F238E27FC236}">
                <a16:creationId xmlns:a16="http://schemas.microsoft.com/office/drawing/2014/main" id="{7A4FCEB1-CD0B-4966-8A9D-F458E4F79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D3866B94-A099-49F6-A378-974CED7F5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5103C908-3FF0-4A95-851C-DF3C650FF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400D3-D15B-4146-82E6-B2FC1194FE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2F76C8-7CAD-4B72-BD0D-072D2AFA0C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CEBAD8-9DE5-4790-9CD4-C384EB371D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D3B7B9BA-215A-4923-954F-3DAE9523A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 name="Group 36">
            <a:extLst>
              <a:ext uri="{FF2B5EF4-FFF2-40B4-BE49-F238E27FC236}">
                <a16:creationId xmlns:a16="http://schemas.microsoft.com/office/drawing/2014/main" id="{34013081-B23F-45CB-A45B-562B629ADB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4B8B11FB-E867-4638-B75F-B4B7DBDDB7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C84FC8-9600-4AE5-9E77-38E2363A30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14F95D-50D5-4B76-B347-91D1D76F8F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85455D4-020C-4462-8A90-3B6434A508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11A437D-B453-4330-ADB8-04C0B88B1ED4}"/>
              </a:ext>
            </a:extLst>
          </p:cNvPr>
          <p:cNvSpPr>
            <a:spLocks noGrp="1"/>
          </p:cNvSpPr>
          <p:nvPr>
            <p:ph type="title"/>
          </p:nvPr>
        </p:nvSpPr>
        <p:spPr>
          <a:xfrm>
            <a:off x="630936" y="630935"/>
            <a:ext cx="4948230" cy="5509815"/>
          </a:xfrm>
          <a:noFill/>
        </p:spPr>
        <p:txBody>
          <a:bodyPr anchor="t">
            <a:normAutofit/>
          </a:bodyPr>
          <a:lstStyle/>
          <a:p>
            <a:r>
              <a:rPr lang="en-US" sz="4800" dirty="0">
                <a:cs typeface="Calibri Light"/>
              </a:rPr>
              <a:t>We Will Know More after Oral Argument </a:t>
            </a:r>
            <a:endParaRPr lang="en-US" sz="4800" dirty="0"/>
          </a:p>
        </p:txBody>
      </p:sp>
      <p:graphicFrame>
        <p:nvGraphicFramePr>
          <p:cNvPr id="5" name="Content Placeholder 2">
            <a:extLst>
              <a:ext uri="{FF2B5EF4-FFF2-40B4-BE49-F238E27FC236}">
                <a16:creationId xmlns:a16="http://schemas.microsoft.com/office/drawing/2014/main" id="{3DE81A15-92B4-4AC9-8BE0-678D5A28C7AD}"/>
              </a:ext>
            </a:extLst>
          </p:cNvPr>
          <p:cNvGraphicFramePr>
            <a:graphicFrameLocks noGrp="1"/>
          </p:cNvGraphicFramePr>
          <p:nvPr>
            <p:ph idx="1"/>
          </p:nvPr>
        </p:nvGraphicFramePr>
        <p:xfrm>
          <a:off x="5815855" y="546369"/>
          <a:ext cx="5508711"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196008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C8A16-937B-4729-8566-B7029C27D0F1}"/>
              </a:ext>
            </a:extLst>
          </p:cNvPr>
          <p:cNvSpPr>
            <a:spLocks noGrp="1"/>
          </p:cNvSpPr>
          <p:nvPr>
            <p:ph type="title"/>
          </p:nvPr>
        </p:nvSpPr>
        <p:spPr>
          <a:xfrm>
            <a:off x="635000" y="640823"/>
            <a:ext cx="3418659" cy="5583148"/>
          </a:xfrm>
        </p:spPr>
        <p:txBody>
          <a:bodyPr anchor="ctr">
            <a:normAutofit/>
          </a:bodyPr>
          <a:lstStyle/>
          <a:p>
            <a:r>
              <a:rPr lang="en-US" sz="5000"/>
              <a:t>Overview of the Presentation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5CF373E-EBD8-CA57-E319-6E25FFAE78BC}"/>
              </a:ext>
            </a:extLst>
          </p:cNvPr>
          <p:cNvGraphicFramePr>
            <a:graphicFrameLocks noGrp="1"/>
          </p:cNvGraphicFramePr>
          <p:nvPr>
            <p:ph idx="1"/>
            <p:extLst>
              <p:ext uri="{D42A27DB-BD31-4B8C-83A1-F6EECF244321}">
                <p14:modId xmlns:p14="http://schemas.microsoft.com/office/powerpoint/2010/main" val="15693634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9870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1A1B88-E50C-FA55-6225-F32EA13B523D}"/>
              </a:ext>
            </a:extLst>
          </p:cNvPr>
          <p:cNvSpPr>
            <a:spLocks noGrp="1"/>
          </p:cNvSpPr>
          <p:nvPr>
            <p:ph type="title"/>
          </p:nvPr>
        </p:nvSpPr>
        <p:spPr>
          <a:xfrm>
            <a:off x="838200" y="365125"/>
            <a:ext cx="10515600" cy="1325563"/>
          </a:xfrm>
        </p:spPr>
        <p:txBody>
          <a:bodyPr>
            <a:normAutofit/>
          </a:bodyPr>
          <a:lstStyle/>
          <a:p>
            <a:r>
              <a:rPr lang="en-US" sz="3800"/>
              <a:t>After Race Can’t be a Factor in College Admissions What if Racial Diversity is the </a:t>
            </a:r>
            <a:r>
              <a:rPr lang="en-US" sz="3800" b="1"/>
              <a:t>Intent</a:t>
            </a:r>
            <a:r>
              <a:rPr lang="en-US" sz="3800"/>
              <a: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ADE496-A99F-34DA-C820-C88220BCFEBE}"/>
              </a:ext>
            </a:extLst>
          </p:cNvPr>
          <p:cNvSpPr>
            <a:spLocks noGrp="1"/>
          </p:cNvSpPr>
          <p:nvPr>
            <p:ph idx="1"/>
          </p:nvPr>
        </p:nvSpPr>
        <p:spPr>
          <a:xfrm>
            <a:off x="838200" y="1929384"/>
            <a:ext cx="10515600" cy="4251960"/>
          </a:xfrm>
        </p:spPr>
        <p:txBody>
          <a:bodyPr>
            <a:normAutofit/>
          </a:bodyPr>
          <a:lstStyle/>
          <a:p>
            <a:r>
              <a:rPr lang="en-US" sz="1900" dirty="0"/>
              <a:t>Thomas Jefferson super prestigious public </a:t>
            </a:r>
            <a:r>
              <a:rPr lang="en-US" sz="1900" b="0" i="0" dirty="0">
                <a:effectLst/>
              </a:rPr>
              <a:t>science and technology high school in </a:t>
            </a:r>
            <a:r>
              <a:rPr lang="en-US" sz="1900" dirty="0"/>
              <a:t>Fairfax County VA had a low percent of black and Hispanic students </a:t>
            </a:r>
          </a:p>
          <a:p>
            <a:r>
              <a:rPr lang="en-US" sz="1900" b="0" i="0" dirty="0">
                <a:effectLst/>
              </a:rPr>
              <a:t>New admissions program: each middle school that feeds into TJ was allocated seats equal to 1.5 percent of the school’s eighth-grade population</a:t>
            </a:r>
          </a:p>
          <a:p>
            <a:r>
              <a:rPr lang="en-US" sz="1900" b="0" i="0" dirty="0">
                <a:effectLst/>
              </a:rPr>
              <a:t>Results</a:t>
            </a:r>
          </a:p>
          <a:p>
            <a:pPr lvl="1"/>
            <a:r>
              <a:rPr lang="en-US" sz="1900" b="0" i="0" dirty="0">
                <a:effectLst/>
              </a:rPr>
              <a:t>¼ offers went to low-income students, 11 percent to Hispanic students and 7 percent to Black students</a:t>
            </a:r>
          </a:p>
          <a:p>
            <a:pPr lvl="1"/>
            <a:r>
              <a:rPr lang="en-US" sz="1900" b="0" i="0" dirty="0">
                <a:effectLst/>
              </a:rPr>
              <a:t>Previously, these demographic groups had represented somewhere between 1 percent and 5 percent of classes</a:t>
            </a:r>
          </a:p>
          <a:p>
            <a:pPr lvl="1"/>
            <a:r>
              <a:rPr lang="en-US" sz="1900" b="0" i="0" dirty="0">
                <a:effectLst/>
              </a:rPr>
              <a:t>The percentage of offers going to White students held roughly steady at 22 percent but the percentage of offers sent to Asian students fell from a typical 70 percent to about 55 percent</a:t>
            </a:r>
          </a:p>
          <a:p>
            <a:r>
              <a:rPr lang="en-US" sz="1900" b="0" i="0" dirty="0">
                <a:effectLst/>
              </a:rPr>
              <a:t>Fourth Circuit held the program; SCOTUS denied cert </a:t>
            </a:r>
          </a:p>
          <a:p>
            <a:r>
              <a:rPr lang="en-US" sz="1900" dirty="0"/>
              <a:t>Different version of these programs are ubiquitous </a:t>
            </a:r>
          </a:p>
        </p:txBody>
      </p:sp>
    </p:spTree>
    <p:extLst>
      <p:ext uri="{BB962C8B-B14F-4D97-AF65-F5344CB8AC3E}">
        <p14:creationId xmlns:p14="http://schemas.microsoft.com/office/powerpoint/2010/main" val="153806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054E1-628F-40C5-88B9-5B70E94FA08A}"/>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The Court’s Agenda: Beyond the “Big” Cases</a:t>
            </a:r>
          </a:p>
        </p:txBody>
      </p:sp>
      <p:graphicFrame>
        <p:nvGraphicFramePr>
          <p:cNvPr id="5" name="Content Placeholder 2">
            <a:extLst>
              <a:ext uri="{FF2B5EF4-FFF2-40B4-BE49-F238E27FC236}">
                <a16:creationId xmlns:a16="http://schemas.microsoft.com/office/drawing/2014/main" id="{A36F8F75-9CA2-AE9F-D43C-8B16954C1295}"/>
              </a:ext>
            </a:extLst>
          </p:cNvPr>
          <p:cNvGraphicFramePr>
            <a:graphicFrameLocks noGrp="1"/>
          </p:cNvGraphicFramePr>
          <p:nvPr>
            <p:ph idx="1"/>
            <p:extLst>
              <p:ext uri="{D42A27DB-BD31-4B8C-83A1-F6EECF244321}">
                <p14:modId xmlns:p14="http://schemas.microsoft.com/office/powerpoint/2010/main" val="290917798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4266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B9BA7BB-4292-4D81-A599-4B5EF24FB93A}"/>
              </a:ext>
            </a:extLst>
          </p:cNvPr>
          <p:cNvSpPr>
            <a:spLocks noGrp="1"/>
          </p:cNvSpPr>
          <p:nvPr>
            <p:ph type="title"/>
          </p:nvPr>
        </p:nvSpPr>
        <p:spPr>
          <a:xfrm>
            <a:off x="934872" y="982272"/>
            <a:ext cx="3388419" cy="4560970"/>
          </a:xfrm>
        </p:spPr>
        <p:txBody>
          <a:bodyPr>
            <a:normAutofit/>
          </a:bodyPr>
          <a:lstStyle/>
          <a:p>
            <a:r>
              <a:rPr lang="en-US" sz="4000" dirty="0">
                <a:solidFill>
                  <a:srgbClr val="FFFFFF"/>
                </a:solidFill>
              </a:rPr>
              <a:t>Beyond Affirmative Action: a More Conservative SCOTUS Interest in 5-4 Decisions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0F082464-0480-480F-AB7E-A02B351FFEE9}"/>
              </a:ext>
            </a:extLst>
          </p:cNvPr>
          <p:cNvSpPr>
            <a:spLocks noGrp="1"/>
          </p:cNvSpPr>
          <p:nvPr>
            <p:ph idx="1"/>
          </p:nvPr>
        </p:nvSpPr>
        <p:spPr>
          <a:xfrm>
            <a:off x="5221862" y="1719618"/>
            <a:ext cx="5948831" cy="4334629"/>
          </a:xfrm>
        </p:spPr>
        <p:txBody>
          <a:bodyPr anchor="ctr">
            <a:normAutofit/>
          </a:bodyPr>
          <a:lstStyle/>
          <a:p>
            <a:r>
              <a:rPr lang="en-US" sz="2200" dirty="0">
                <a:solidFill>
                  <a:srgbClr val="FEFFFF"/>
                </a:solidFill>
              </a:rPr>
              <a:t>Watch O’Connor and Kennedy opinions in particular </a:t>
            </a:r>
          </a:p>
          <a:p>
            <a:r>
              <a:rPr lang="en-US" sz="2200" i="1" dirty="0">
                <a:solidFill>
                  <a:srgbClr val="FEFFFF"/>
                </a:solidFill>
              </a:rPr>
              <a:t>Grutter</a:t>
            </a:r>
            <a:r>
              <a:rPr lang="en-US" sz="2200" dirty="0">
                <a:solidFill>
                  <a:srgbClr val="FEFFFF"/>
                </a:solidFill>
              </a:rPr>
              <a:t> was a 5-4 decision with Justice O’Connor in the majority and Justice Kennedy in the dissent </a:t>
            </a:r>
          </a:p>
          <a:p>
            <a:r>
              <a:rPr lang="en-US" sz="2200" dirty="0">
                <a:solidFill>
                  <a:srgbClr val="FEFFFF"/>
                </a:solidFill>
              </a:rPr>
              <a:t>Kennedy saved affirmative action in </a:t>
            </a:r>
            <a:r>
              <a:rPr lang="en-US" sz="2200" i="1" dirty="0">
                <a:solidFill>
                  <a:srgbClr val="FEFFFF"/>
                </a:solidFill>
              </a:rPr>
              <a:t>Fisher v. University of Texas-Austin </a:t>
            </a:r>
            <a:r>
              <a:rPr lang="en-US" sz="2200" dirty="0">
                <a:solidFill>
                  <a:srgbClr val="FEFFFF"/>
                </a:solidFill>
              </a:rPr>
              <a:t>(2016)</a:t>
            </a:r>
          </a:p>
          <a:p>
            <a:r>
              <a:rPr lang="en-US" sz="2200" dirty="0">
                <a:solidFill>
                  <a:srgbClr val="FEFFFF"/>
                </a:solidFill>
              </a:rPr>
              <a:t>Next term in </a:t>
            </a:r>
            <a:r>
              <a:rPr lang="en-US" sz="2200" i="1" dirty="0">
                <a:solidFill>
                  <a:srgbClr val="FEFFFF"/>
                </a:solidFill>
              </a:rPr>
              <a:t>EPA v. Sackett</a:t>
            </a:r>
            <a:r>
              <a:rPr lang="en-US" sz="2200" dirty="0">
                <a:solidFill>
                  <a:srgbClr val="FEFFFF"/>
                </a:solidFill>
              </a:rPr>
              <a:t>, SCOTUS will review its 4-1-4 decision in </a:t>
            </a:r>
            <a:r>
              <a:rPr lang="en-US" sz="2200" i="1" dirty="0" err="1">
                <a:solidFill>
                  <a:srgbClr val="FEFFFF"/>
                </a:solidFill>
              </a:rPr>
              <a:t>Rapanos</a:t>
            </a:r>
            <a:r>
              <a:rPr lang="en-US" sz="2200" i="1" dirty="0">
                <a:solidFill>
                  <a:srgbClr val="FEFFFF"/>
                </a:solidFill>
              </a:rPr>
              <a:t> v. United States </a:t>
            </a:r>
            <a:r>
              <a:rPr lang="en-US" sz="2200" dirty="0">
                <a:solidFill>
                  <a:srgbClr val="FEFFFF"/>
                </a:solidFill>
              </a:rPr>
              <a:t>(2006) regarding the definition of “wetlands” under the Clean Water Act; most lower courts apply the Kennedy test  </a:t>
            </a:r>
          </a:p>
        </p:txBody>
      </p:sp>
    </p:spTree>
    <p:extLst>
      <p:ext uri="{BB962C8B-B14F-4D97-AF65-F5344CB8AC3E}">
        <p14:creationId xmlns:p14="http://schemas.microsoft.com/office/powerpoint/2010/main" val="2649111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0741-9F8F-4B92-AC60-5CCD5D2BE329}"/>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t>Replacing Justice Breyer </a:t>
            </a:r>
          </a:p>
        </p:txBody>
      </p:sp>
      <p:pic>
        <p:nvPicPr>
          <p:cNvPr id="1026" name="Picture 2" descr="Justice Stephen Breyer is profiled by Lincoln Caplan | Harvard Magazine">
            <a:extLst>
              <a:ext uri="{FF2B5EF4-FFF2-40B4-BE49-F238E27FC236}">
                <a16:creationId xmlns:a16="http://schemas.microsoft.com/office/drawing/2014/main" id="{ED1A3C12-F268-426F-8477-32E19B40B37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978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882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5FFFA9-7A0F-4CB5-9735-D62738C93261}"/>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Lack of Ideological Shift Doesn’t Mean SCOTUS Won't be Different </a:t>
            </a:r>
          </a:p>
        </p:txBody>
      </p:sp>
    </p:spTree>
    <p:extLst>
      <p:ext uri="{BB962C8B-B14F-4D97-AF65-F5344CB8AC3E}">
        <p14:creationId xmlns:p14="http://schemas.microsoft.com/office/powerpoint/2010/main" val="295027743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C96376-D562-45F2-9CAD-09C5CCB4DC91}"/>
              </a:ext>
            </a:extLst>
          </p:cNvPr>
          <p:cNvSpPr>
            <a:spLocks noGrp="1"/>
          </p:cNvSpPr>
          <p:nvPr>
            <p:ph type="title"/>
          </p:nvPr>
        </p:nvSpPr>
        <p:spPr>
          <a:xfrm>
            <a:off x="524741" y="620392"/>
            <a:ext cx="3808268" cy="5504688"/>
          </a:xfrm>
        </p:spPr>
        <p:txBody>
          <a:bodyPr>
            <a:normAutofit/>
          </a:bodyPr>
          <a:lstStyle/>
          <a:p>
            <a:r>
              <a:rPr lang="en-US" sz="6000">
                <a:solidFill>
                  <a:schemeClr val="bg1"/>
                </a:solidFill>
                <a:cs typeface="Calibri Light"/>
              </a:rPr>
              <a:t>Known For </a:t>
            </a:r>
            <a:endParaRPr lang="en-US" sz="6000">
              <a:solidFill>
                <a:schemeClr val="bg1"/>
              </a:solidFill>
            </a:endParaRPr>
          </a:p>
        </p:txBody>
      </p:sp>
      <p:graphicFrame>
        <p:nvGraphicFramePr>
          <p:cNvPr id="5" name="Content Placeholder 2">
            <a:extLst>
              <a:ext uri="{FF2B5EF4-FFF2-40B4-BE49-F238E27FC236}">
                <a16:creationId xmlns:a16="http://schemas.microsoft.com/office/drawing/2014/main" id="{58ADE956-91AA-482C-9B21-2A1C7BD42D06}"/>
              </a:ext>
            </a:extLst>
          </p:cNvPr>
          <p:cNvGraphicFramePr>
            <a:graphicFrameLocks noGrp="1"/>
          </p:cNvGraphicFramePr>
          <p:nvPr>
            <p:ph idx="1"/>
          </p:nvPr>
        </p:nvGraphicFramePr>
        <p:xfrm>
          <a:off x="5839092" y="538014"/>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974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7254DB-0A14-4930-A81C-8E3A249E5C50}"/>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Getting to Know </a:t>
            </a:r>
            <a:r>
              <a:rPr lang="en-US" sz="3600" i="0">
                <a:solidFill>
                  <a:srgbClr val="FFFFFF"/>
                </a:solidFill>
                <a:effectLst/>
              </a:rPr>
              <a:t>Ketanji Brown Jackson</a:t>
            </a:r>
            <a:endParaRPr lang="en-US" sz="3600">
              <a:solidFill>
                <a:srgbClr val="FFFFFF"/>
              </a:solidFill>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FF87EA90-30B2-4F37-A022-C7771134FE5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402" r="9993" b="-1"/>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871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AF7FBB5-DCA6-4CDE-AFD6-FA5CDEF9B2F9}"/>
              </a:ext>
            </a:extLst>
          </p:cNvPr>
          <p:cNvPicPr>
            <a:picLocks noChangeAspect="1"/>
          </p:cNvPicPr>
          <p:nvPr/>
        </p:nvPicPr>
        <p:blipFill rotWithShape="1">
          <a:blip r:embed="rId2">
            <a:alphaModFix amt="35000"/>
          </a:blip>
          <a:srcRect t="1150" b="14580"/>
          <a:stretch/>
        </p:blipFill>
        <p:spPr>
          <a:xfrm>
            <a:off x="20" y="10"/>
            <a:ext cx="12191980" cy="6857990"/>
          </a:xfrm>
          <a:prstGeom prst="rect">
            <a:avLst/>
          </a:prstGeom>
        </p:spPr>
      </p:pic>
      <p:sp>
        <p:nvSpPr>
          <p:cNvPr id="2" name="Title 1">
            <a:extLst>
              <a:ext uri="{FF2B5EF4-FFF2-40B4-BE49-F238E27FC236}">
                <a16:creationId xmlns:a16="http://schemas.microsoft.com/office/drawing/2014/main" id="{8651E5F2-7D2B-42B9-A368-2AC8F66B3744}"/>
              </a:ext>
            </a:extLst>
          </p:cNvPr>
          <p:cNvSpPr>
            <a:spLocks noGrp="1"/>
          </p:cNvSpPr>
          <p:nvPr>
            <p:ph type="title"/>
          </p:nvPr>
        </p:nvSpPr>
        <p:spPr>
          <a:xfrm>
            <a:off x="838200" y="365125"/>
            <a:ext cx="10515600" cy="1325563"/>
          </a:xfrm>
        </p:spPr>
        <p:txBody>
          <a:bodyPr>
            <a:normAutofit/>
          </a:bodyPr>
          <a:lstStyle/>
          <a:p>
            <a:r>
              <a:rPr lang="en-US">
                <a:solidFill>
                  <a:srgbClr val="FFFFFF"/>
                </a:solidFill>
              </a:rPr>
              <a:t>Basic and Interesting Facts </a:t>
            </a:r>
          </a:p>
        </p:txBody>
      </p:sp>
      <p:graphicFrame>
        <p:nvGraphicFramePr>
          <p:cNvPr id="11" name="Content Placeholder 2">
            <a:extLst>
              <a:ext uri="{FF2B5EF4-FFF2-40B4-BE49-F238E27FC236}">
                <a16:creationId xmlns:a16="http://schemas.microsoft.com/office/drawing/2014/main" id="{53178CF7-75B9-4D27-9761-0EE34E3DD28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173840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D98ED15-A09D-1279-99DC-D3E8BDF715CF}"/>
              </a:ext>
            </a:extLst>
          </p:cNvPr>
          <p:cNvPicPr>
            <a:picLocks noChangeAspect="1"/>
          </p:cNvPicPr>
          <p:nvPr/>
        </p:nvPicPr>
        <p:blipFill rotWithShape="1">
          <a:blip r:embed="rId2">
            <a:duotone>
              <a:schemeClr val="bg2">
                <a:shade val="45000"/>
                <a:satMod val="135000"/>
              </a:schemeClr>
              <a:prstClr val="white"/>
            </a:duotone>
          </a:blip>
          <a:srcRect t="21329"/>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73ED3-906C-4147-8198-B2FD89691896}"/>
              </a:ext>
            </a:extLst>
          </p:cNvPr>
          <p:cNvSpPr>
            <a:spLocks noGrp="1"/>
          </p:cNvSpPr>
          <p:nvPr>
            <p:ph type="title"/>
          </p:nvPr>
        </p:nvSpPr>
        <p:spPr>
          <a:xfrm>
            <a:off x="838200" y="365125"/>
            <a:ext cx="10515600" cy="1325563"/>
          </a:xfrm>
        </p:spPr>
        <p:txBody>
          <a:bodyPr>
            <a:normAutofit/>
          </a:bodyPr>
          <a:lstStyle/>
          <a:p>
            <a:r>
              <a:rPr lang="en-US"/>
              <a:t>Overall Assessment—Adam Liptak, NYT</a:t>
            </a:r>
          </a:p>
        </p:txBody>
      </p:sp>
      <p:graphicFrame>
        <p:nvGraphicFramePr>
          <p:cNvPr id="14" name="Content Placeholder 2">
            <a:extLst>
              <a:ext uri="{FF2B5EF4-FFF2-40B4-BE49-F238E27FC236}">
                <a16:creationId xmlns:a16="http://schemas.microsoft.com/office/drawing/2014/main" id="{32937FF1-EDA7-7748-C2DF-0AAE4EF866D8}"/>
              </a:ext>
            </a:extLst>
          </p:cNvPr>
          <p:cNvGraphicFramePr>
            <a:graphicFrameLocks noGrp="1"/>
          </p:cNvGraphicFramePr>
          <p:nvPr>
            <p:ph idx="1"/>
            <p:extLst>
              <p:ext uri="{D42A27DB-BD31-4B8C-83A1-F6EECF244321}">
                <p14:modId xmlns:p14="http://schemas.microsoft.com/office/powerpoint/2010/main" val="15654211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7599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98EC4-FC07-4994-8F72-F376EF0C8FF6}"/>
              </a:ext>
            </a:extLst>
          </p:cNvPr>
          <p:cNvSpPr>
            <a:spLocks noGrp="1"/>
          </p:cNvSpPr>
          <p:nvPr>
            <p:ph type="title"/>
          </p:nvPr>
        </p:nvSpPr>
        <p:spPr>
          <a:xfrm>
            <a:off x="838200" y="557188"/>
            <a:ext cx="10515600" cy="1133499"/>
          </a:xfrm>
        </p:spPr>
        <p:txBody>
          <a:bodyPr>
            <a:normAutofit/>
          </a:bodyPr>
          <a:lstStyle/>
          <a:p>
            <a:pPr algn="ctr"/>
            <a:r>
              <a:rPr lang="en-US" sz="5200"/>
              <a:t>Interesting Rulings </a:t>
            </a:r>
          </a:p>
        </p:txBody>
      </p:sp>
      <p:graphicFrame>
        <p:nvGraphicFramePr>
          <p:cNvPr id="5" name="Content Placeholder 2">
            <a:extLst>
              <a:ext uri="{FF2B5EF4-FFF2-40B4-BE49-F238E27FC236}">
                <a16:creationId xmlns:a16="http://schemas.microsoft.com/office/drawing/2014/main" id="{A41A881F-AC00-4E4B-8878-E3027186D424}"/>
              </a:ext>
            </a:extLst>
          </p:cNvPr>
          <p:cNvGraphicFramePr>
            <a:graphicFrameLocks noGrp="1"/>
          </p:cNvGraphicFramePr>
          <p:nvPr>
            <p:ph idx="1"/>
            <p:extLst>
              <p:ext uri="{D42A27DB-BD31-4B8C-83A1-F6EECF244321}">
                <p14:modId xmlns:p14="http://schemas.microsoft.com/office/powerpoint/2010/main" val="341388546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719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80EFC9-6C90-4628-9038-A5B852E698D6}"/>
              </a:ext>
            </a:extLst>
          </p:cNvPr>
          <p:cNvSpPr>
            <a:spLocks noGrp="1"/>
          </p:cNvSpPr>
          <p:nvPr>
            <p:ph type="title"/>
          </p:nvPr>
        </p:nvSpPr>
        <p:spPr>
          <a:xfrm>
            <a:off x="686834" y="1153572"/>
            <a:ext cx="3200400" cy="4461163"/>
          </a:xfrm>
        </p:spPr>
        <p:txBody>
          <a:bodyPr>
            <a:normAutofit/>
          </a:bodyPr>
          <a:lstStyle/>
          <a:p>
            <a:r>
              <a:rPr lang="en-US">
                <a:solidFill>
                  <a:srgbClr val="FFFFFF"/>
                </a:solidFill>
              </a:rPr>
              <a:t>When We Last Talked in June 2020</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3C89832-B1C5-485F-98A7-37067ECF5F76}"/>
              </a:ext>
            </a:extLst>
          </p:cNvPr>
          <p:cNvSpPr>
            <a:spLocks noGrp="1"/>
          </p:cNvSpPr>
          <p:nvPr>
            <p:ph idx="1"/>
          </p:nvPr>
        </p:nvSpPr>
        <p:spPr>
          <a:xfrm>
            <a:off x="4447308" y="591344"/>
            <a:ext cx="6906491" cy="5585619"/>
          </a:xfrm>
        </p:spPr>
        <p:txBody>
          <a:bodyPr anchor="ctr">
            <a:normAutofit/>
          </a:bodyPr>
          <a:lstStyle/>
          <a:p>
            <a:r>
              <a:rPr lang="en-US" sz="2600"/>
              <a:t>My sister’s dog had just bitten my face </a:t>
            </a:r>
          </a:p>
          <a:p>
            <a:r>
              <a:rPr lang="en-US" sz="2600"/>
              <a:t>Kavanaugh’s first full term on the bench; Court was facing lots of controversial issues (abortion, DACA, Title VII gay/transgender); Roberts split the wins (arguably favoring the liberals)</a:t>
            </a:r>
          </a:p>
          <a:p>
            <a:r>
              <a:rPr lang="en-US" sz="2600"/>
              <a:t>We thought we would have a 5-4 conservative(</a:t>
            </a:r>
            <a:r>
              <a:rPr lang="en-US" sz="2600" err="1"/>
              <a:t>ish</a:t>
            </a:r>
            <a:r>
              <a:rPr lang="en-US" sz="2600"/>
              <a:t>) Court with Roberts in the middle indefinitely </a:t>
            </a:r>
          </a:p>
          <a:p>
            <a:r>
              <a:rPr lang="en-US" sz="2600"/>
              <a:t>Justice Ginsburg dies a few months later and is replaced by Justice Barrett </a:t>
            </a:r>
          </a:p>
          <a:p>
            <a:r>
              <a:rPr lang="en-US" sz="2600"/>
              <a:t>June 2021 term ends pretty quietly; ACA case fizzles out; same-sex foster parents’ case is 9-0; Arizona VRA case is 6-3 and makes a splash </a:t>
            </a:r>
          </a:p>
        </p:txBody>
      </p:sp>
    </p:spTree>
    <p:extLst>
      <p:ext uri="{BB962C8B-B14F-4D97-AF65-F5344CB8AC3E}">
        <p14:creationId xmlns:p14="http://schemas.microsoft.com/office/powerpoint/2010/main" val="2837722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8" name="Picture 7">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1" name="Picture 10">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3" name="Straight Connector 12">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5" name="Rectangle 14">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2"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4"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DA694C1A-8E9C-41BF-9D12-2E3455A4DC1B}"/>
              </a:ext>
            </a:extLst>
          </p:cNvPr>
          <p:cNvSpPr>
            <a:spLocks noGrp="1"/>
          </p:cNvSpPr>
          <p:nvPr>
            <p:ph type="title"/>
          </p:nvPr>
        </p:nvSpPr>
        <p:spPr>
          <a:xfrm>
            <a:off x="2692398" y="1871131"/>
            <a:ext cx="6815669" cy="1515533"/>
          </a:xfrm>
        </p:spPr>
        <p:txBody>
          <a:bodyPr vert="horz" lIns="91440" tIns="45720" rIns="91440" bIns="45720" rtlCol="0" anchor="b">
            <a:normAutofit/>
          </a:bodyPr>
          <a:lstStyle/>
          <a:p>
            <a:pPr>
              <a:lnSpc>
                <a:spcPct val="90000"/>
              </a:lnSpc>
            </a:pPr>
            <a:r>
              <a:rPr lang="en-US" sz="5000">
                <a:solidFill>
                  <a:schemeClr val="bg1"/>
                </a:solidFill>
              </a:rPr>
              <a:t>Local Government Cases THIS Term </a:t>
            </a:r>
          </a:p>
        </p:txBody>
      </p:sp>
      <p:cxnSp>
        <p:nvCxnSpPr>
          <p:cNvPr id="27" name="Straight Connector 26">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868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089C-D8F6-427E-8901-2957AE6F8526}"/>
              </a:ext>
            </a:extLst>
          </p:cNvPr>
          <p:cNvSpPr>
            <a:spLocks noGrp="1"/>
          </p:cNvSpPr>
          <p:nvPr>
            <p:ph type="title"/>
          </p:nvPr>
        </p:nvSpPr>
        <p:spPr>
          <a:xfrm>
            <a:off x="1295402" y="982132"/>
            <a:ext cx="9601196" cy="1303867"/>
          </a:xfrm>
        </p:spPr>
        <p:txBody>
          <a:bodyPr>
            <a:normAutofit/>
          </a:bodyPr>
          <a:lstStyle/>
          <a:p>
            <a:r>
              <a:rPr lang="en-US" i="1">
                <a:solidFill>
                  <a:srgbClr val="262626"/>
                </a:solidFill>
              </a:rPr>
              <a:t>Houston Community College v. Wilson</a:t>
            </a:r>
          </a:p>
        </p:txBody>
      </p:sp>
      <p:graphicFrame>
        <p:nvGraphicFramePr>
          <p:cNvPr id="6" name="Content Placeholder 2">
            <a:extLst>
              <a:ext uri="{FF2B5EF4-FFF2-40B4-BE49-F238E27FC236}">
                <a16:creationId xmlns:a16="http://schemas.microsoft.com/office/drawing/2014/main" id="{3C77E9C2-86DB-16A7-F830-BDA398AD350F}"/>
              </a:ext>
            </a:extLst>
          </p:cNvPr>
          <p:cNvGraphicFramePr>
            <a:graphicFrameLocks noGrp="1"/>
          </p:cNvGraphicFramePr>
          <p:nvPr>
            <p:ph idx="1"/>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5804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224A92-B71D-4244-9CEE-E80F9BD11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9069A319-3937-4297-B7D8-6745097B9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85" y="487353"/>
            <a:ext cx="11218182"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3" name="Rectangle 12">
            <a:extLst>
              <a:ext uri="{FF2B5EF4-FFF2-40B4-BE49-F238E27FC236}">
                <a16:creationId xmlns:a16="http://schemas.microsoft.com/office/drawing/2014/main" id="{F3FDFE78-2422-40CD-BC53-9E0C459C9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7519830-F02B-4DD8-B735-98722FE74E5C}"/>
              </a:ext>
            </a:extLst>
          </p:cNvPr>
          <p:cNvSpPr>
            <a:spLocks noGrp="1"/>
          </p:cNvSpPr>
          <p:nvPr>
            <p:ph type="title"/>
          </p:nvPr>
        </p:nvSpPr>
        <p:spPr>
          <a:xfrm>
            <a:off x="7535825" y="982132"/>
            <a:ext cx="3360772" cy="4625172"/>
          </a:xfrm>
        </p:spPr>
        <p:txBody>
          <a:bodyPr>
            <a:normAutofit/>
          </a:bodyPr>
          <a:lstStyle/>
          <a:p>
            <a:r>
              <a:rPr lang="en-US" dirty="0">
                <a:solidFill>
                  <a:srgbClr val="262626"/>
                </a:solidFill>
              </a:rPr>
              <a:t>Everyone Knows A David Wilson</a:t>
            </a:r>
            <a:endParaRPr lang="en-US">
              <a:solidFill>
                <a:srgbClr val="262626"/>
              </a:solidFill>
            </a:endParaRPr>
          </a:p>
        </p:txBody>
      </p:sp>
      <p:sp>
        <p:nvSpPr>
          <p:cNvPr id="15" name="Rectangle 14">
            <a:extLst>
              <a:ext uri="{FF2B5EF4-FFF2-40B4-BE49-F238E27FC236}">
                <a16:creationId xmlns:a16="http://schemas.microsoft.com/office/drawing/2014/main" id="{A97E302E-4D34-42E4-94A8-4FC0AF57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aphicFrame>
        <p:nvGraphicFramePr>
          <p:cNvPr id="5" name="Content Placeholder 2">
            <a:extLst>
              <a:ext uri="{FF2B5EF4-FFF2-40B4-BE49-F238E27FC236}">
                <a16:creationId xmlns:a16="http://schemas.microsoft.com/office/drawing/2014/main" id="{2EF75D33-4853-57B7-B257-6FE6344EFEBD}"/>
              </a:ext>
            </a:extLst>
          </p:cNvPr>
          <p:cNvGraphicFramePr>
            <a:graphicFrameLocks noGrp="1"/>
          </p:cNvGraphicFramePr>
          <p:nvPr>
            <p:ph idx="1"/>
          </p:nvPr>
        </p:nvGraphicFramePr>
        <p:xfrm>
          <a:off x="1391056" y="1391055"/>
          <a:ext cx="5272392" cy="3959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5227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itle 1">
            <a:extLst>
              <a:ext uri="{FF2B5EF4-FFF2-40B4-BE49-F238E27FC236}">
                <a16:creationId xmlns:a16="http://schemas.microsoft.com/office/drawing/2014/main" id="{A589024B-B806-4B5B-AFD6-F826BAA55378}"/>
              </a:ext>
            </a:extLst>
          </p:cNvPr>
          <p:cNvSpPr>
            <a:spLocks noGrp="1"/>
          </p:cNvSpPr>
          <p:nvPr>
            <p:ph type="title"/>
          </p:nvPr>
        </p:nvSpPr>
        <p:spPr>
          <a:xfrm>
            <a:off x="804421" y="796374"/>
            <a:ext cx="10583158" cy="880027"/>
          </a:xfrm>
        </p:spPr>
        <p:txBody>
          <a:bodyPr>
            <a:normAutofit/>
          </a:bodyPr>
          <a:lstStyle/>
          <a:p>
            <a:r>
              <a:rPr lang="en-US">
                <a:solidFill>
                  <a:srgbClr val="FFFFFF"/>
                </a:solidFill>
              </a:rPr>
              <a:t>Would you Also Want to Censure Wilson? </a:t>
            </a:r>
          </a:p>
        </p:txBody>
      </p:sp>
      <p:sp>
        <p:nvSpPr>
          <p:cNvPr id="13" name="Rectangle 12">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4" name="Content Placeholder 3">
            <a:extLst>
              <a:ext uri="{FF2B5EF4-FFF2-40B4-BE49-F238E27FC236}">
                <a16:creationId xmlns:a16="http://schemas.microsoft.com/office/drawing/2014/main" id="{06959A21-6238-401C-910A-2CF075E2180C}"/>
              </a:ext>
            </a:extLst>
          </p:cNvPr>
          <p:cNvSpPr>
            <a:spLocks noGrp="1"/>
          </p:cNvSpPr>
          <p:nvPr>
            <p:ph idx="1"/>
          </p:nvPr>
        </p:nvSpPr>
        <p:spPr>
          <a:xfrm>
            <a:off x="1295401" y="2612256"/>
            <a:ext cx="9601196" cy="3263612"/>
          </a:xfrm>
        </p:spPr>
        <p:txBody>
          <a:bodyPr>
            <a:normAutofit/>
          </a:bodyPr>
          <a:lstStyle/>
          <a:p>
            <a:pPr>
              <a:lnSpc>
                <a:spcPct val="90000"/>
              </a:lnSpc>
            </a:pPr>
            <a:r>
              <a:rPr lang="en-US" sz="2400" dirty="0">
                <a:effectLst/>
                <a:ea typeface="Calibri" panose="020F0502020204030204" pitchFamily="34" charset="0"/>
                <a:cs typeface="Times New Roman" panose="02020603050405020304" pitchFamily="18" charset="0"/>
              </a:rPr>
              <a:t>The board censured him stating his conduct was “not consistent with the best interests of the College” and “not only inappropriate, but reprehensible” </a:t>
            </a:r>
          </a:p>
        </p:txBody>
      </p:sp>
    </p:spTree>
    <p:extLst>
      <p:ext uri="{BB962C8B-B14F-4D97-AF65-F5344CB8AC3E}">
        <p14:creationId xmlns:p14="http://schemas.microsoft.com/office/powerpoint/2010/main" val="1774462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10B5EC9-F497-4647-B621-C89C5949627B}"/>
              </a:ext>
            </a:extLst>
          </p:cNvPr>
          <p:cNvSpPr>
            <a:spLocks noGrp="1"/>
          </p:cNvSpPr>
          <p:nvPr>
            <p:ph type="title"/>
          </p:nvPr>
        </p:nvSpPr>
        <p:spPr>
          <a:xfrm>
            <a:off x="1055599" y="1055077"/>
            <a:ext cx="2532909" cy="4794578"/>
          </a:xfrm>
        </p:spPr>
        <p:txBody>
          <a:bodyPr>
            <a:normAutofit/>
          </a:bodyPr>
          <a:lstStyle/>
          <a:p>
            <a:r>
              <a:rPr lang="en-US" sz="3700">
                <a:solidFill>
                  <a:srgbClr val="262626"/>
                </a:solidFill>
              </a:rPr>
              <a:t>No First Amendment Violation </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aphicFrame>
        <p:nvGraphicFramePr>
          <p:cNvPr id="5" name="Content Placeholder 2">
            <a:extLst>
              <a:ext uri="{FF2B5EF4-FFF2-40B4-BE49-F238E27FC236}">
                <a16:creationId xmlns:a16="http://schemas.microsoft.com/office/drawing/2014/main" id="{65A7EB63-5664-6384-464E-55D129EC6961}"/>
              </a:ext>
            </a:extLst>
          </p:cNvPr>
          <p:cNvGraphicFramePr>
            <a:graphicFrameLocks noGrp="1"/>
          </p:cNvGraphicFramePr>
          <p:nvPr>
            <p:ph idx="1"/>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4401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002732-CBB5-405C-BDDC-37C39BF6E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3AA492AF-9B08-416A-9BEC-1EC284C5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CBAE770C-2B15-4943-A508-EA2408AB9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5E2379D-63EA-46D8-BA38-95EEEDA7D8B9}"/>
              </a:ext>
            </a:extLst>
          </p:cNvPr>
          <p:cNvSpPr>
            <a:spLocks noGrp="1"/>
          </p:cNvSpPr>
          <p:nvPr>
            <p:ph type="title"/>
          </p:nvPr>
        </p:nvSpPr>
        <p:spPr>
          <a:xfrm>
            <a:off x="1295402" y="982132"/>
            <a:ext cx="9601196" cy="1303867"/>
          </a:xfrm>
        </p:spPr>
        <p:txBody>
          <a:bodyPr>
            <a:normAutofit/>
          </a:bodyPr>
          <a:lstStyle/>
          <a:p>
            <a:pPr>
              <a:lnSpc>
                <a:spcPct val="90000"/>
              </a:lnSpc>
            </a:pPr>
            <a:r>
              <a:rPr lang="en-US" sz="4100"/>
              <a:t>Decision: Board to Member Verbal Censure ONLY</a:t>
            </a:r>
          </a:p>
        </p:txBody>
      </p:sp>
      <p:cxnSp>
        <p:nvCxnSpPr>
          <p:cNvPr id="14" name="Straight Connector 13">
            <a:extLst>
              <a:ext uri="{FF2B5EF4-FFF2-40B4-BE49-F238E27FC236}">
                <a16:creationId xmlns:a16="http://schemas.microsoft.com/office/drawing/2014/main" id="{7955E33A-07BE-426F-B937-739F88BFB0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DF7401D-E175-4CC2-AC61-6148731ADB0B}"/>
              </a:ext>
            </a:extLst>
          </p:cNvPr>
          <p:cNvSpPr>
            <a:spLocks noGrp="1"/>
          </p:cNvSpPr>
          <p:nvPr>
            <p:ph idx="1"/>
          </p:nvPr>
        </p:nvSpPr>
        <p:spPr>
          <a:xfrm>
            <a:off x="1295401" y="2556932"/>
            <a:ext cx="9601196" cy="3318936"/>
          </a:xfrm>
        </p:spPr>
        <p:txBody>
          <a:bodyPr>
            <a:normAutofit/>
          </a:bodyPr>
          <a:lstStyle/>
          <a:p>
            <a:r>
              <a:rPr lang="en-US" sz="2200"/>
              <a:t>In rejecting Mr. Wilson’s claim, we do not mean to suggest that verbal reprimands or censures can never give rise to a First Amendment retaliation claim. It may be, for example, that </a:t>
            </a:r>
            <a:r>
              <a:rPr lang="en-US" sz="2200" b="1"/>
              <a:t>government officials who reprimand or censure students, employees, or licensees may in some circumstances materially impair First Amendment freedoms</a:t>
            </a:r>
            <a:r>
              <a:rPr lang="en-US" sz="2200"/>
              <a:t>. Likewise, we do not address today questions concerning </a:t>
            </a:r>
            <a:r>
              <a:rPr lang="en-US" sz="2200" b="1"/>
              <a:t>legislative censures accompanied by punishments</a:t>
            </a:r>
            <a:r>
              <a:rPr lang="en-US" sz="2200"/>
              <a:t>, or those aimed at </a:t>
            </a:r>
            <a:r>
              <a:rPr lang="en-US" sz="2200" b="1"/>
              <a:t>private individuals</a:t>
            </a:r>
            <a:r>
              <a:rPr lang="en-US" sz="2200"/>
              <a:t>. Nor do we pass on the First Amendment implications of censures or reprimands issued by government bodies against </a:t>
            </a:r>
            <a:r>
              <a:rPr lang="en-US" sz="2200" b="1"/>
              <a:t>government officials who do not serve as members of those bodies</a:t>
            </a:r>
            <a:r>
              <a:rPr lang="en-US" sz="2200"/>
              <a:t>. </a:t>
            </a:r>
          </a:p>
        </p:txBody>
      </p:sp>
    </p:spTree>
    <p:extLst>
      <p:ext uri="{BB962C8B-B14F-4D97-AF65-F5344CB8AC3E}">
        <p14:creationId xmlns:p14="http://schemas.microsoft.com/office/powerpoint/2010/main" val="1113277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1649F-C61B-44DE-8DEC-1E028ECE599C}"/>
              </a:ext>
            </a:extLst>
          </p:cNvPr>
          <p:cNvSpPr>
            <a:spLocks noGrp="1"/>
          </p:cNvSpPr>
          <p:nvPr>
            <p:ph type="title"/>
          </p:nvPr>
        </p:nvSpPr>
        <p:spPr>
          <a:xfrm>
            <a:off x="1295402" y="982132"/>
            <a:ext cx="9601196" cy="1303867"/>
          </a:xfrm>
        </p:spPr>
        <p:txBody>
          <a:bodyPr>
            <a:normAutofit fontScale="90000"/>
          </a:bodyPr>
          <a:lstStyle/>
          <a:p>
            <a:r>
              <a:rPr lang="en-US" dirty="0">
                <a:solidFill>
                  <a:srgbClr val="262626"/>
                </a:solidFill>
              </a:rPr>
              <a:t>Would These violate the First Amendment? </a:t>
            </a:r>
          </a:p>
        </p:txBody>
      </p:sp>
      <p:graphicFrame>
        <p:nvGraphicFramePr>
          <p:cNvPr id="5" name="Content Placeholder 2">
            <a:extLst>
              <a:ext uri="{FF2B5EF4-FFF2-40B4-BE49-F238E27FC236}">
                <a16:creationId xmlns:a16="http://schemas.microsoft.com/office/drawing/2014/main" id="{A8876D3A-45A1-A857-916C-F8E19639EA75}"/>
              </a:ext>
            </a:extLst>
          </p:cNvPr>
          <p:cNvGraphicFramePr>
            <a:graphicFrameLocks noGrp="1"/>
          </p:cNvGraphicFramePr>
          <p:nvPr>
            <p:ph idx="1"/>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2624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41508C-D11F-40F2-8D8E-42C7E3220819}"/>
              </a:ext>
            </a:extLst>
          </p:cNvPr>
          <p:cNvSpPr>
            <a:spLocks noGrp="1"/>
          </p:cNvSpPr>
          <p:nvPr>
            <p:ph type="title"/>
          </p:nvPr>
        </p:nvSpPr>
        <p:spPr>
          <a:xfrm>
            <a:off x="524741" y="620392"/>
            <a:ext cx="3808268" cy="5504688"/>
          </a:xfrm>
        </p:spPr>
        <p:txBody>
          <a:bodyPr>
            <a:normAutofit/>
          </a:bodyPr>
          <a:lstStyle/>
          <a:p>
            <a:r>
              <a:rPr lang="en-US" sz="6000" i="1">
                <a:solidFill>
                  <a:schemeClr val="bg1"/>
                </a:solidFill>
              </a:rPr>
              <a:t>City of Austin v. Reagan National Advertising </a:t>
            </a:r>
          </a:p>
        </p:txBody>
      </p:sp>
      <p:graphicFrame>
        <p:nvGraphicFramePr>
          <p:cNvPr id="5" name="Content Placeholder 2">
            <a:extLst>
              <a:ext uri="{FF2B5EF4-FFF2-40B4-BE49-F238E27FC236}">
                <a16:creationId xmlns:a16="http://schemas.microsoft.com/office/drawing/2014/main" id="{15C2CB8C-9BB9-9C84-A8C0-1E59F54B27F8}"/>
              </a:ext>
            </a:extLst>
          </p:cNvPr>
          <p:cNvGraphicFramePr>
            <a:graphicFrameLocks noGrp="1"/>
          </p:cNvGraphicFramePr>
          <p:nvPr>
            <p:ph idx="1"/>
            <p:extLst>
              <p:ext uri="{D42A27DB-BD31-4B8C-83A1-F6EECF244321}">
                <p14:modId xmlns:p14="http://schemas.microsoft.com/office/powerpoint/2010/main" val="176602651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159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222267-370C-4ACD-9530-671CBB5D00EA}"/>
              </a:ext>
            </a:extLst>
          </p:cNvPr>
          <p:cNvSpPr>
            <a:spLocks noGrp="1"/>
          </p:cNvSpPr>
          <p:nvPr>
            <p:ph type="title"/>
          </p:nvPr>
        </p:nvSpPr>
        <p:spPr>
          <a:xfrm>
            <a:off x="838200" y="365125"/>
            <a:ext cx="10515600" cy="1325563"/>
          </a:xfrm>
        </p:spPr>
        <p:txBody>
          <a:bodyPr>
            <a:normAutofit/>
          </a:bodyPr>
          <a:lstStyle/>
          <a:p>
            <a:r>
              <a:rPr lang="en-US"/>
              <a:t>Justice Breyer Cites to the SLLC Brief </a:t>
            </a:r>
            <a:endParaRPr lang="en-US" dirty="0"/>
          </a:p>
        </p:txBody>
      </p:sp>
      <p:sp>
        <p:nvSpPr>
          <p:cNvPr id="20"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2DAA246-E469-4ADF-AC82-DE419F0C8182}"/>
              </a:ext>
            </a:extLst>
          </p:cNvPr>
          <p:cNvSpPr>
            <a:spLocks noGrp="1"/>
          </p:cNvSpPr>
          <p:nvPr>
            <p:ph idx="1"/>
          </p:nvPr>
        </p:nvSpPr>
        <p:spPr>
          <a:xfrm>
            <a:off x="838200" y="1883790"/>
            <a:ext cx="10515600" cy="4351338"/>
          </a:xfrm>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 “[T]he public has an interest in ensuring traffic safety and preserving an esthetically pleasing environment . . . and the City here has reasonably explained how its regulation of off-premises signs in general, and digitization in particular, serves those interests. </a:t>
            </a:r>
            <a:r>
              <a:rPr lang="en-US" i="1" dirty="0">
                <a:effectLst/>
                <a:latin typeface="Calibri" panose="020F0502020204030204" pitchFamily="34" charset="0"/>
                <a:ea typeface="Calibri" panose="020F0502020204030204" pitchFamily="34" charset="0"/>
                <a:cs typeface="Times New Roman" panose="02020603050405020304" pitchFamily="18" charset="0"/>
              </a:rPr>
              <a:t>Amici</a:t>
            </a:r>
            <a:r>
              <a:rPr lang="en-US" dirty="0">
                <a:effectLst/>
                <a:latin typeface="Calibri" panose="020F0502020204030204" pitchFamily="34" charset="0"/>
                <a:ea typeface="Calibri" panose="020F0502020204030204" pitchFamily="34" charset="0"/>
                <a:cs typeface="Times New Roman" panose="02020603050405020304" pitchFamily="18" charset="0"/>
              </a:rPr>
              <a:t> tell us that billboards, especially digital ones, can distract drivers and cause accidents. </a:t>
            </a:r>
            <a:r>
              <a:rPr lang="en-US" b="1" dirty="0">
                <a:effectLst/>
                <a:latin typeface="Calibri" panose="020F0502020204030204" pitchFamily="34" charset="0"/>
                <a:ea typeface="Calibri" panose="020F0502020204030204" pitchFamily="34" charset="0"/>
                <a:cs typeface="Times New Roman" panose="02020603050405020304" pitchFamily="18" charset="0"/>
              </a:rPr>
              <a:t>Brief for National League of Cities </a:t>
            </a:r>
            <a:r>
              <a:rPr lang="en-US" dirty="0">
                <a:effectLst/>
                <a:latin typeface="Calibri" panose="020F0502020204030204" pitchFamily="34" charset="0"/>
                <a:ea typeface="Calibri" panose="020F0502020204030204" pitchFamily="34" charset="0"/>
                <a:cs typeface="Times New Roman" panose="02020603050405020304" pitchFamily="18" charset="0"/>
              </a:rPr>
              <a:t>et al. as </a:t>
            </a:r>
            <a:r>
              <a:rPr lang="en-US" i="1" dirty="0">
                <a:effectLst/>
                <a:latin typeface="Calibri" panose="020F0502020204030204" pitchFamily="34" charset="0"/>
                <a:ea typeface="Calibri" panose="020F0502020204030204" pitchFamily="34" charset="0"/>
                <a:cs typeface="Times New Roman" panose="02020603050405020304" pitchFamily="18" charset="0"/>
              </a:rPr>
              <a:t>Amici Curiae</a:t>
            </a:r>
            <a:r>
              <a:rPr lang="en-US" dirty="0">
                <a:effectLst/>
                <a:latin typeface="Calibri" panose="020F0502020204030204" pitchFamily="34" charset="0"/>
                <a:ea typeface="Calibri" panose="020F0502020204030204" pitchFamily="34" charset="0"/>
                <a:cs typeface="Times New Roman" panose="02020603050405020304" pitchFamily="18" charset="0"/>
              </a:rPr>
              <a:t> 22 (‘The Wisconsin Department of Transport found a 35% increase in collisions near a variable message sign’). They add that on-premises signs are less likely to cause accidents. </a:t>
            </a:r>
            <a:r>
              <a:rPr lang="en-US" b="1" i="1" dirty="0">
                <a:effectLst/>
                <a:latin typeface="Calibri" panose="020F0502020204030204" pitchFamily="34" charset="0"/>
                <a:ea typeface="Calibri" panose="020F0502020204030204" pitchFamily="34" charset="0"/>
                <a:cs typeface="Times New Roman" panose="02020603050405020304" pitchFamily="18" charset="0"/>
              </a:rPr>
              <a:t>Id</a:t>
            </a:r>
            <a:r>
              <a:rPr lang="en-US" b="1" dirty="0">
                <a:effectLst/>
                <a:latin typeface="Calibri" panose="020F0502020204030204" pitchFamily="34" charset="0"/>
                <a:ea typeface="Calibri" panose="020F0502020204030204" pitchFamily="34" charset="0"/>
                <a:cs typeface="Times New Roman" panose="02020603050405020304" pitchFamily="18" charset="0"/>
              </a:rPr>
              <a:t>., at 23 </a:t>
            </a:r>
            <a:r>
              <a:rPr lang="en-US" dirty="0">
                <a:effectLst/>
                <a:latin typeface="Calibri" panose="020F0502020204030204" pitchFamily="34" charset="0"/>
                <a:ea typeface="Calibri" panose="020F0502020204030204" pitchFamily="34" charset="0"/>
                <a:cs typeface="Times New Roman" panose="02020603050405020304" pitchFamily="18" charset="0"/>
              </a:rPr>
              <a:t>(‘[A] 2014 study found no evidence that on premises digital signs led to an increase in crashes’).” </a:t>
            </a:r>
          </a:p>
          <a:p>
            <a:endParaRPr lang="en-US" dirty="0"/>
          </a:p>
        </p:txBody>
      </p:sp>
    </p:spTree>
    <p:extLst>
      <p:ext uri="{BB962C8B-B14F-4D97-AF65-F5344CB8AC3E}">
        <p14:creationId xmlns:p14="http://schemas.microsoft.com/office/powerpoint/2010/main" val="1551064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503A6C-49A1-D210-FCA4-751C5803AE3F}"/>
              </a:ext>
            </a:extLst>
          </p:cNvPr>
          <p:cNvSpPr>
            <a:spLocks noGrp="1"/>
          </p:cNvSpPr>
          <p:nvPr>
            <p:ph type="title"/>
          </p:nvPr>
        </p:nvSpPr>
        <p:spPr>
          <a:xfrm>
            <a:off x="841248" y="256032"/>
            <a:ext cx="10506456" cy="1014984"/>
          </a:xfrm>
        </p:spPr>
        <p:txBody>
          <a:bodyPr anchor="b">
            <a:normAutofit/>
          </a:bodyPr>
          <a:lstStyle/>
          <a:p>
            <a:r>
              <a:rPr lang="en-US"/>
              <a:t>If You Read </a:t>
            </a:r>
            <a:r>
              <a:rPr lang="en-US" i="1"/>
              <a:t>Reed </a:t>
            </a:r>
            <a:r>
              <a:rPr lang="en-US"/>
              <a:t>Literally the Dissent is Right </a:t>
            </a:r>
            <a:endParaRPr lang="en-US"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4" name="Content Placeholder 2">
            <a:extLst>
              <a:ext uri="{FF2B5EF4-FFF2-40B4-BE49-F238E27FC236}">
                <a16:creationId xmlns:a16="http://schemas.microsoft.com/office/drawing/2014/main" id="{2B151384-D95F-03F9-0D42-DAEDCBD76484}"/>
              </a:ext>
            </a:extLst>
          </p:cNvPr>
          <p:cNvGraphicFramePr>
            <a:graphicFrameLocks noGrp="1"/>
          </p:cNvGraphicFramePr>
          <p:nvPr>
            <p:ph idx="1"/>
            <p:extLst>
              <p:ext uri="{D42A27DB-BD31-4B8C-83A1-F6EECF244321}">
                <p14:modId xmlns:p14="http://schemas.microsoft.com/office/powerpoint/2010/main" val="8418903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71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Pink boxing gloves on a wooden table">
            <a:extLst>
              <a:ext uri="{FF2B5EF4-FFF2-40B4-BE49-F238E27FC236}">
                <a16:creationId xmlns:a16="http://schemas.microsoft.com/office/drawing/2014/main" id="{62E00A0D-3943-EFAD-6C44-E40BA9C88EAF}"/>
              </a:ext>
            </a:extLst>
          </p:cNvPr>
          <p:cNvPicPr>
            <a:picLocks noChangeAspect="1"/>
          </p:cNvPicPr>
          <p:nvPr/>
        </p:nvPicPr>
        <p:blipFill rotWithShape="1">
          <a:blip r:embed="rId2"/>
          <a:srcRect l="10065" r="1456" b="1"/>
          <a:stretch/>
        </p:blipFill>
        <p:spPr>
          <a:xfrm>
            <a:off x="3523488" y="10"/>
            <a:ext cx="8668512" cy="6857990"/>
          </a:xfrm>
          <a:prstGeom prst="rect">
            <a:avLst/>
          </a:prstGeom>
        </p:spPr>
      </p:pic>
      <p:sp>
        <p:nvSpPr>
          <p:cNvPr id="17"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B1CDB6-CAEA-4F4E-AB1C-8675F925EF23}"/>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US" sz="4800" dirty="0"/>
              <a:t>June 2022 the Gloves are OFF our Conservative 6-3 Court with one Small Caveat</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568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377653-4DBB-DB75-4976-24F7F1DA932B}"/>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Justice Thomas (Gorsuch &amp; Barrett) Example</a:t>
            </a:r>
          </a:p>
        </p:txBody>
      </p:sp>
      <p:graphicFrame>
        <p:nvGraphicFramePr>
          <p:cNvPr id="5" name="Content Placeholder 2">
            <a:extLst>
              <a:ext uri="{FF2B5EF4-FFF2-40B4-BE49-F238E27FC236}">
                <a16:creationId xmlns:a16="http://schemas.microsoft.com/office/drawing/2014/main" id="{2FF87367-4C6A-1803-5F05-4B84A90949EF}"/>
              </a:ext>
            </a:extLst>
          </p:cNvPr>
          <p:cNvGraphicFramePr>
            <a:graphicFrameLocks noGrp="1"/>
          </p:cNvGraphicFramePr>
          <p:nvPr>
            <p:ph idx="1"/>
            <p:extLst>
              <p:ext uri="{D42A27DB-BD31-4B8C-83A1-F6EECF244321}">
                <p14:modId xmlns:p14="http://schemas.microsoft.com/office/powerpoint/2010/main" val="269443530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846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43C5794-63AE-0CDC-22DA-648B5F35EA63}"/>
              </a:ext>
            </a:extLst>
          </p:cNvPr>
          <p:cNvSpPr>
            <a:spLocks noGrp="1"/>
          </p:cNvSpPr>
          <p:nvPr>
            <p:ph type="title"/>
          </p:nvPr>
        </p:nvSpPr>
        <p:spPr>
          <a:xfrm>
            <a:off x="1295402" y="982132"/>
            <a:ext cx="9601196" cy="1303867"/>
          </a:xfrm>
        </p:spPr>
        <p:txBody>
          <a:bodyPr>
            <a:normAutofit/>
          </a:bodyPr>
          <a:lstStyle/>
          <a:p>
            <a:r>
              <a:rPr lang="en-US" dirty="0"/>
              <a:t>How Big Will be the Impact of this Case? </a:t>
            </a:r>
          </a:p>
        </p:txBody>
      </p:sp>
      <p:cxnSp>
        <p:nvCxnSpPr>
          <p:cNvPr id="12" name="Straight Connector 11">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7F1E96F-F68E-44AE-66FF-C41B02B63964}"/>
              </a:ext>
            </a:extLst>
          </p:cNvPr>
          <p:cNvSpPr>
            <a:spLocks noGrp="1"/>
          </p:cNvSpPr>
          <p:nvPr>
            <p:ph idx="1"/>
          </p:nvPr>
        </p:nvSpPr>
        <p:spPr>
          <a:xfrm>
            <a:off x="1295401" y="2556932"/>
            <a:ext cx="9601196" cy="3318936"/>
          </a:xfrm>
        </p:spPr>
        <p:txBody>
          <a:bodyPr>
            <a:normAutofit/>
          </a:bodyPr>
          <a:lstStyle/>
          <a:p>
            <a:r>
              <a:rPr lang="en-US" dirty="0">
                <a:latin typeface="Calibri" panose="020F0502020204030204" pitchFamily="34" charset="0"/>
                <a:cs typeface="Calibri" panose="020F0502020204030204" pitchFamily="34" charset="0"/>
              </a:rPr>
              <a:t>Depends on what the lower courts have to say about it</a:t>
            </a:r>
          </a:p>
          <a:p>
            <a:r>
              <a:rPr lang="en-US" b="0" i="0" dirty="0">
                <a:effectLst/>
                <a:latin typeface="Calibri" panose="020F0502020204030204" pitchFamily="34" charset="0"/>
                <a:cs typeface="Calibri" panose="020F0502020204030204" pitchFamily="34" charset="0"/>
              </a:rPr>
              <a:t>“As a practical matter, I doubt that this holding will affect the results of many cases (other than the ones dealing with the on-/off-premises distinction, which does indeed appear in many sign codes and is now likely to be adopted even more broadly)”</a:t>
            </a:r>
          </a:p>
          <a:p>
            <a:r>
              <a:rPr lang="en-US" dirty="0">
                <a:latin typeface="Calibri" panose="020F0502020204030204" pitchFamily="34" charset="0"/>
                <a:cs typeface="Calibri" panose="020F0502020204030204" pitchFamily="34" charset="0"/>
              </a:rPr>
              <a:t>Eugene Volokh, </a:t>
            </a:r>
            <a:r>
              <a:rPr lang="en-US" i="0" u="none" strike="noStrike" dirty="0">
                <a:effectLst/>
                <a:latin typeface="franklin-gothic-urw"/>
                <a:hlinkClick r:id="rId5"/>
              </a:rPr>
              <a:t>Supreme Court on What Counts as a Content-Based Speech Restriction</a:t>
            </a:r>
            <a:r>
              <a:rPr lang="en-US" dirty="0">
                <a:latin typeface="franklin-gothic-urw"/>
              </a:rPr>
              <a:t>, Volokh Conspiracy </a:t>
            </a:r>
            <a:endParaRPr lang="en-US" i="0" dirty="0">
              <a:effectLst/>
              <a:latin typeface="franklin-gothic-urw"/>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0908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785-B3A5-43D9-87EA-2D82FE5FAABA}"/>
              </a:ext>
            </a:extLst>
          </p:cNvPr>
          <p:cNvSpPr>
            <a:spLocks noGrp="1"/>
          </p:cNvSpPr>
          <p:nvPr>
            <p:ph type="title"/>
          </p:nvPr>
        </p:nvSpPr>
        <p:spPr>
          <a:xfrm>
            <a:off x="1295402" y="982132"/>
            <a:ext cx="9601196" cy="1303867"/>
          </a:xfrm>
        </p:spPr>
        <p:txBody>
          <a:bodyPr>
            <a:normAutofit/>
          </a:bodyPr>
          <a:lstStyle/>
          <a:p>
            <a:pPr>
              <a:lnSpc>
                <a:spcPct val="90000"/>
              </a:lnSpc>
            </a:pPr>
            <a:r>
              <a:rPr lang="en-US" sz="4100">
                <a:solidFill>
                  <a:srgbClr val="262626"/>
                </a:solidFill>
              </a:rPr>
              <a:t>SCOTUS Obsession with the First Amendment Free Speech </a:t>
            </a:r>
          </a:p>
        </p:txBody>
      </p:sp>
      <p:graphicFrame>
        <p:nvGraphicFramePr>
          <p:cNvPr id="5" name="Content Placeholder 2">
            <a:extLst>
              <a:ext uri="{FF2B5EF4-FFF2-40B4-BE49-F238E27FC236}">
                <a16:creationId xmlns:a16="http://schemas.microsoft.com/office/drawing/2014/main" id="{0F1A6BD2-6DAE-C22A-E9A5-E644FA6BF732}"/>
              </a:ext>
            </a:extLst>
          </p:cNvPr>
          <p:cNvGraphicFramePr>
            <a:graphicFrameLocks noGrp="1"/>
          </p:cNvGraphicFramePr>
          <p:nvPr>
            <p:ph idx="1"/>
            <p:extLst>
              <p:ext uri="{D42A27DB-BD31-4B8C-83A1-F6EECF244321}">
                <p14:modId xmlns:p14="http://schemas.microsoft.com/office/powerpoint/2010/main" val="3883056276"/>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0935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3234FF-6E47-4B6F-9816-D13D06082CB7}"/>
              </a:ext>
            </a:extLst>
          </p:cNvPr>
          <p:cNvSpPr>
            <a:spLocks noGrp="1"/>
          </p:cNvSpPr>
          <p:nvPr>
            <p:ph type="title"/>
          </p:nvPr>
        </p:nvSpPr>
        <p:spPr>
          <a:xfrm>
            <a:off x="524741" y="620392"/>
            <a:ext cx="3808268" cy="5504688"/>
          </a:xfrm>
        </p:spPr>
        <p:txBody>
          <a:bodyPr>
            <a:normAutofit/>
          </a:bodyPr>
          <a:lstStyle/>
          <a:p>
            <a:r>
              <a:rPr lang="en-US" sz="6000" i="1">
                <a:solidFill>
                  <a:schemeClr val="bg1"/>
                </a:solidFill>
              </a:rPr>
              <a:t>Shurtleff v. City of Boston </a:t>
            </a:r>
          </a:p>
        </p:txBody>
      </p:sp>
      <p:graphicFrame>
        <p:nvGraphicFramePr>
          <p:cNvPr id="5" name="Content Placeholder 2">
            <a:extLst>
              <a:ext uri="{FF2B5EF4-FFF2-40B4-BE49-F238E27FC236}">
                <a16:creationId xmlns:a16="http://schemas.microsoft.com/office/drawing/2014/main" id="{39E7F92B-4BCB-2288-054C-F2FF55E3FA71}"/>
              </a:ext>
            </a:extLst>
          </p:cNvPr>
          <p:cNvGraphicFramePr>
            <a:graphicFrameLocks noGrp="1"/>
          </p:cNvGraphicFramePr>
          <p:nvPr>
            <p:ph idx="1"/>
            <p:extLst>
              <p:ext uri="{D42A27DB-BD31-4B8C-83A1-F6EECF244321}">
                <p14:modId xmlns:p14="http://schemas.microsoft.com/office/powerpoint/2010/main" val="64608544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1303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0D8131-2223-43B7-AFE1-9A9F06E5ECE6}"/>
              </a:ext>
            </a:extLst>
          </p:cNvPr>
          <p:cNvSpPr>
            <a:spLocks noGrp="1"/>
          </p:cNvSpPr>
          <p:nvPr>
            <p:ph type="title"/>
          </p:nvPr>
        </p:nvSpPr>
        <p:spPr>
          <a:xfrm>
            <a:off x="594360" y="637125"/>
            <a:ext cx="3163448" cy="5256371"/>
          </a:xfrm>
        </p:spPr>
        <p:txBody>
          <a:bodyPr>
            <a:normAutofit/>
          </a:bodyPr>
          <a:lstStyle/>
          <a:p>
            <a:r>
              <a:rPr lang="en-US" dirty="0"/>
              <a:t>Facts </a:t>
            </a:r>
          </a:p>
        </p:txBody>
      </p:sp>
      <p:graphicFrame>
        <p:nvGraphicFramePr>
          <p:cNvPr id="5" name="Content Placeholder 2">
            <a:extLst>
              <a:ext uri="{FF2B5EF4-FFF2-40B4-BE49-F238E27FC236}">
                <a16:creationId xmlns:a16="http://schemas.microsoft.com/office/drawing/2014/main" id="{33B38B88-A251-3D41-5FD0-D1C4CAC46100}"/>
              </a:ext>
            </a:extLst>
          </p:cNvPr>
          <p:cNvGraphicFramePr>
            <a:graphicFrameLocks noGrp="1"/>
          </p:cNvGraphicFramePr>
          <p:nvPr>
            <p:ph idx="1"/>
            <p:extLst>
              <p:ext uri="{D42A27DB-BD31-4B8C-83A1-F6EECF244321}">
                <p14:modId xmlns:p14="http://schemas.microsoft.com/office/powerpoint/2010/main" val="1600973066"/>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9582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CD76BF-1B09-4955-9060-D833C23687F9}"/>
              </a:ext>
            </a:extLst>
          </p:cNvPr>
          <p:cNvSpPr>
            <a:spLocks noGrp="1"/>
          </p:cNvSpPr>
          <p:nvPr>
            <p:ph type="title"/>
          </p:nvPr>
        </p:nvSpPr>
        <p:spPr>
          <a:xfrm>
            <a:off x="804672" y="802955"/>
            <a:ext cx="4766330" cy="1454051"/>
          </a:xfrm>
        </p:spPr>
        <p:txBody>
          <a:bodyPr>
            <a:normAutofit/>
          </a:bodyPr>
          <a:lstStyle/>
          <a:p>
            <a:r>
              <a:rPr lang="en-US" sz="3300">
                <a:solidFill>
                  <a:schemeClr val="tx2"/>
                </a:solidFill>
              </a:rPr>
              <a:t>Camp Constitution Wanted to Fly a Christian Flag</a:t>
            </a:r>
          </a:p>
        </p:txBody>
      </p:sp>
      <p:sp>
        <p:nvSpPr>
          <p:cNvPr id="3" name="Content Placeholder 2">
            <a:extLst>
              <a:ext uri="{FF2B5EF4-FFF2-40B4-BE49-F238E27FC236}">
                <a16:creationId xmlns:a16="http://schemas.microsoft.com/office/drawing/2014/main" id="{09AEF1F3-815F-499B-9F05-2D194AD7B04E}"/>
              </a:ext>
            </a:extLst>
          </p:cNvPr>
          <p:cNvSpPr>
            <a:spLocks noGrp="1"/>
          </p:cNvSpPr>
          <p:nvPr>
            <p:ph idx="1"/>
          </p:nvPr>
        </p:nvSpPr>
        <p:spPr>
          <a:xfrm>
            <a:off x="804672" y="2421683"/>
            <a:ext cx="4765949" cy="3353476"/>
          </a:xfrm>
        </p:spPr>
        <p:txBody>
          <a:bodyPr anchor="t">
            <a:normAutofit/>
          </a:bodyPr>
          <a:lstStyle/>
          <a:p>
            <a:r>
              <a:rPr lang="en-US"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And the city said NO for the first time EVER citing Establishment Clause concerns </a:t>
            </a:r>
          </a:p>
          <a:p>
            <a:endParaRPr lang="en-US" sz="180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a:solidFill>
                <a:schemeClr val="tx2"/>
              </a:solidFill>
            </a:endParaRPr>
          </a:p>
        </p:txBody>
      </p:sp>
      <p:grpSp>
        <p:nvGrpSpPr>
          <p:cNvPr id="23" name="Group 1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4" name="Freeform: Shape 1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Christian Printed Polyester DuraFlag 3ft by 5ft">
            <a:extLst>
              <a:ext uri="{FF2B5EF4-FFF2-40B4-BE49-F238E27FC236}">
                <a16:creationId xmlns:a16="http://schemas.microsoft.com/office/drawing/2014/main" id="{01FE3E48-7928-4A14-B34E-8B3162E9A7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37017" y="1700784"/>
            <a:ext cx="3284982" cy="437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916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90B656C-C92D-4373-AFC8-D37DAAC5DCC7}"/>
              </a:ext>
            </a:extLst>
          </p:cNvPr>
          <p:cNvSpPr>
            <a:spLocks noGrp="1"/>
          </p:cNvSpPr>
          <p:nvPr>
            <p:ph type="title"/>
          </p:nvPr>
        </p:nvSpPr>
        <p:spPr>
          <a:xfrm>
            <a:off x="479394" y="1070800"/>
            <a:ext cx="3939688" cy="5583126"/>
          </a:xfrm>
        </p:spPr>
        <p:txBody>
          <a:bodyPr>
            <a:normAutofit/>
          </a:bodyPr>
          <a:lstStyle/>
          <a:p>
            <a:pPr algn="r"/>
            <a:r>
              <a:rPr lang="en-US" sz="5600"/>
              <a:t>Forum or Government Speech? </a:t>
            </a:r>
          </a:p>
        </p:txBody>
      </p:sp>
      <p:cxnSp>
        <p:nvCxnSpPr>
          <p:cNvPr id="23" name="Straight Connector 2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6916C5F-962B-4C0D-0D85-79C5861824F7}"/>
              </a:ext>
            </a:extLst>
          </p:cNvPr>
          <p:cNvGraphicFramePr>
            <a:graphicFrameLocks noGrp="1"/>
          </p:cNvGraphicFramePr>
          <p:nvPr>
            <p:ph idx="1"/>
            <p:extLst>
              <p:ext uri="{D42A27DB-BD31-4B8C-83A1-F6EECF244321}">
                <p14:modId xmlns:p14="http://schemas.microsoft.com/office/powerpoint/2010/main" val="60736524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2447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74764B-2AA2-458A-98C3-F907E93E69A5}"/>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Government Speech “Holistic Inquiry”</a:t>
            </a:r>
            <a:r>
              <a:rPr lang="en-US" sz="40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A7745615-A8C0-B9D6-F6FC-5F60FB9EFA0E}"/>
              </a:ext>
            </a:extLst>
          </p:cNvPr>
          <p:cNvGraphicFramePr>
            <a:graphicFrameLocks noGrp="1"/>
          </p:cNvGraphicFramePr>
          <p:nvPr>
            <p:ph idx="1"/>
            <p:extLst>
              <p:ext uri="{D42A27DB-BD31-4B8C-83A1-F6EECF244321}">
                <p14:modId xmlns:p14="http://schemas.microsoft.com/office/powerpoint/2010/main" val="79773915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2919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0DF8416-0721-41A9-9615-6B050364A555}"/>
              </a:ext>
            </a:extLst>
          </p:cNvPr>
          <p:cNvSpPr>
            <a:spLocks noGrp="1"/>
          </p:cNvSpPr>
          <p:nvPr>
            <p:ph type="title"/>
          </p:nvPr>
        </p:nvSpPr>
        <p:spPr>
          <a:xfrm>
            <a:off x="838200" y="365125"/>
            <a:ext cx="5387502" cy="1325563"/>
          </a:xfrm>
        </p:spPr>
        <p:txBody>
          <a:bodyPr>
            <a:normAutofit/>
          </a:bodyPr>
          <a:lstStyle/>
          <a:p>
            <a:r>
              <a:rPr lang="en-US"/>
              <a:t>No Government Speech Here </a:t>
            </a:r>
          </a:p>
        </p:txBody>
      </p:sp>
      <p:pic>
        <p:nvPicPr>
          <p:cNvPr id="26" name="Picture 25">
            <a:extLst>
              <a:ext uri="{FF2B5EF4-FFF2-40B4-BE49-F238E27FC236}">
                <a16:creationId xmlns:a16="http://schemas.microsoft.com/office/drawing/2014/main" id="{4AB4BEA5-CA45-50BE-9298-1163D0E48904}"/>
              </a:ext>
            </a:extLst>
          </p:cNvPr>
          <p:cNvPicPr>
            <a:picLocks noChangeAspect="1"/>
          </p:cNvPicPr>
          <p:nvPr/>
        </p:nvPicPr>
        <p:blipFill rotWithShape="1">
          <a:blip r:embed="rId2"/>
          <a:srcRect l="26" r="33128"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96BB594-9554-57A7-E667-D1834B730906}"/>
              </a:ext>
            </a:extLst>
          </p:cNvPr>
          <p:cNvGraphicFramePr>
            <a:graphicFrameLocks noGrp="1"/>
          </p:cNvGraphicFramePr>
          <p:nvPr>
            <p:ph idx="1"/>
            <p:extLst>
              <p:ext uri="{D42A27DB-BD31-4B8C-83A1-F6EECF244321}">
                <p14:modId xmlns:p14="http://schemas.microsoft.com/office/powerpoint/2010/main" val="278636182"/>
              </p:ext>
            </p:extLst>
          </p:nvPr>
        </p:nvGraphicFramePr>
        <p:xfrm>
          <a:off x="838200" y="1825625"/>
          <a:ext cx="538750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1854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DEC695-73E1-4D03-A1CC-E4A5520F6529}"/>
              </a:ext>
            </a:extLst>
          </p:cNvPr>
          <p:cNvSpPr>
            <a:spLocks noGrp="1"/>
          </p:cNvSpPr>
          <p:nvPr>
            <p:ph type="title"/>
          </p:nvPr>
        </p:nvSpPr>
        <p:spPr>
          <a:xfrm>
            <a:off x="838200" y="557188"/>
            <a:ext cx="10515600" cy="1133499"/>
          </a:xfrm>
        </p:spPr>
        <p:txBody>
          <a:bodyPr>
            <a:normAutofit/>
          </a:bodyPr>
          <a:lstStyle/>
          <a:p>
            <a:pPr algn="ctr"/>
            <a:r>
              <a:rPr lang="en-US" sz="5200" dirty="0"/>
              <a:t>Why Win Disguised a as Loss?</a:t>
            </a:r>
          </a:p>
        </p:txBody>
      </p:sp>
      <p:graphicFrame>
        <p:nvGraphicFramePr>
          <p:cNvPr id="8" name="Content Placeholder 2">
            <a:extLst>
              <a:ext uri="{FF2B5EF4-FFF2-40B4-BE49-F238E27FC236}">
                <a16:creationId xmlns:a16="http://schemas.microsoft.com/office/drawing/2014/main" id="{40E2DC9F-8B49-1D4E-55B2-0CA892E85640}"/>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057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C43E6D-EF76-4B82-BB93-54B11F7465A3}"/>
              </a:ext>
            </a:extLst>
          </p:cNvPr>
          <p:cNvSpPr>
            <a:spLocks noGrp="1"/>
          </p:cNvSpPr>
          <p:nvPr>
            <p:ph type="title"/>
          </p:nvPr>
        </p:nvSpPr>
        <p:spPr/>
        <p:txBody>
          <a:bodyPr/>
          <a:lstStyle/>
          <a:p>
            <a:r>
              <a:rPr lang="en-US" dirty="0"/>
              <a:t>Two Different Supreme Court Cases </a:t>
            </a:r>
          </a:p>
        </p:txBody>
      </p:sp>
      <p:sp>
        <p:nvSpPr>
          <p:cNvPr id="5" name="Text Placeholder 4">
            <a:extLst>
              <a:ext uri="{FF2B5EF4-FFF2-40B4-BE49-F238E27FC236}">
                <a16:creationId xmlns:a16="http://schemas.microsoft.com/office/drawing/2014/main" id="{CD1B94CE-A924-40EF-96A8-F71EE1A13DB3}"/>
              </a:ext>
            </a:extLst>
          </p:cNvPr>
          <p:cNvSpPr>
            <a:spLocks noGrp="1"/>
          </p:cNvSpPr>
          <p:nvPr>
            <p:ph type="body" idx="1"/>
          </p:nvPr>
        </p:nvSpPr>
        <p:spPr/>
        <p:txBody>
          <a:bodyPr/>
          <a:lstStyle/>
          <a:p>
            <a:r>
              <a:rPr lang="en-US" dirty="0"/>
              <a:t>More: Big, Controversial Cases </a:t>
            </a:r>
          </a:p>
        </p:txBody>
      </p:sp>
      <p:sp>
        <p:nvSpPr>
          <p:cNvPr id="6" name="Content Placeholder 5">
            <a:extLst>
              <a:ext uri="{FF2B5EF4-FFF2-40B4-BE49-F238E27FC236}">
                <a16:creationId xmlns:a16="http://schemas.microsoft.com/office/drawing/2014/main" id="{659D33A6-7A82-4AE1-8D46-63C8A9C910EA}"/>
              </a:ext>
            </a:extLst>
          </p:cNvPr>
          <p:cNvSpPr>
            <a:spLocks noGrp="1"/>
          </p:cNvSpPr>
          <p:nvPr>
            <p:ph sz="half" idx="2"/>
          </p:nvPr>
        </p:nvSpPr>
        <p:spPr/>
        <p:txBody>
          <a:bodyPr>
            <a:normAutofit lnSpcReduction="10000"/>
          </a:bodyPr>
          <a:lstStyle/>
          <a:p>
            <a:r>
              <a:rPr lang="en-US" dirty="0"/>
              <a:t>3-5 on the docket each term </a:t>
            </a:r>
          </a:p>
          <a:p>
            <a:r>
              <a:rPr lang="en-US" dirty="0"/>
              <a:t>For the 10 years before Kennedy left the Court (2018) almost all were decided 5-4 on ideological lines </a:t>
            </a:r>
          </a:p>
          <a:p>
            <a:r>
              <a:rPr lang="en-US" dirty="0"/>
              <a:t>Few involve local governments </a:t>
            </a:r>
          </a:p>
        </p:txBody>
      </p:sp>
      <p:sp>
        <p:nvSpPr>
          <p:cNvPr id="7" name="Text Placeholder 6">
            <a:extLst>
              <a:ext uri="{FF2B5EF4-FFF2-40B4-BE49-F238E27FC236}">
                <a16:creationId xmlns:a16="http://schemas.microsoft.com/office/drawing/2014/main" id="{CCA61950-9573-4CF4-B26E-7CB8793A498C}"/>
              </a:ext>
            </a:extLst>
          </p:cNvPr>
          <p:cNvSpPr>
            <a:spLocks noGrp="1"/>
          </p:cNvSpPr>
          <p:nvPr>
            <p:ph type="body" sz="quarter" idx="3"/>
          </p:nvPr>
        </p:nvSpPr>
        <p:spPr/>
        <p:txBody>
          <a:bodyPr/>
          <a:lstStyle/>
          <a:p>
            <a:r>
              <a:rPr lang="en-US" dirty="0"/>
              <a:t>Less: All the Other Cases </a:t>
            </a:r>
          </a:p>
        </p:txBody>
      </p:sp>
      <p:sp>
        <p:nvSpPr>
          <p:cNvPr id="8" name="Content Placeholder 7">
            <a:extLst>
              <a:ext uri="{FF2B5EF4-FFF2-40B4-BE49-F238E27FC236}">
                <a16:creationId xmlns:a16="http://schemas.microsoft.com/office/drawing/2014/main" id="{995BA58E-9683-4EE5-BB8E-1D757C5291BC}"/>
              </a:ext>
            </a:extLst>
          </p:cNvPr>
          <p:cNvSpPr>
            <a:spLocks noGrp="1"/>
          </p:cNvSpPr>
          <p:nvPr>
            <p:ph sz="quarter" idx="4"/>
          </p:nvPr>
        </p:nvSpPr>
        <p:spPr/>
        <p:txBody>
          <a:bodyPr>
            <a:normAutofit lnSpcReduction="10000"/>
          </a:bodyPr>
          <a:lstStyle/>
          <a:p>
            <a:r>
              <a:rPr lang="en-US" dirty="0"/>
              <a:t>60-70 on the docket each term </a:t>
            </a:r>
          </a:p>
          <a:p>
            <a:r>
              <a:rPr lang="en-US" dirty="0"/>
              <a:t>Mostly not decided 5-4 or on ideological lines</a:t>
            </a:r>
          </a:p>
          <a:p>
            <a:r>
              <a:rPr lang="en-US" dirty="0"/>
              <a:t>Often decided 9-0, 8-1 </a:t>
            </a:r>
          </a:p>
          <a:p>
            <a:r>
              <a:rPr lang="en-US" dirty="0"/>
              <a:t>Most local government cases are “other” cases </a:t>
            </a:r>
          </a:p>
        </p:txBody>
      </p:sp>
    </p:spTree>
    <p:extLst>
      <p:ext uri="{BB962C8B-B14F-4D97-AF65-F5344CB8AC3E}">
        <p14:creationId xmlns:p14="http://schemas.microsoft.com/office/powerpoint/2010/main" val="1649390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Arc 140">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E64ACF-BE7A-49B8-8F3C-5C5C16D793A8}"/>
              </a:ext>
            </a:extLst>
          </p:cNvPr>
          <p:cNvSpPr>
            <a:spLocks noGrp="1"/>
          </p:cNvSpPr>
          <p:nvPr>
            <p:ph type="title"/>
          </p:nvPr>
        </p:nvSpPr>
        <p:spPr>
          <a:xfrm>
            <a:off x="892818" y="1370171"/>
            <a:ext cx="5085580" cy="2387600"/>
          </a:xfrm>
        </p:spPr>
        <p:txBody>
          <a:bodyPr vert="horz" lIns="91440" tIns="45720" rIns="91440" bIns="45720" rtlCol="0" anchor="b">
            <a:normAutofit/>
          </a:bodyPr>
          <a:lstStyle/>
          <a:p>
            <a:r>
              <a:rPr lang="en-US" sz="5600">
                <a:solidFill>
                  <a:schemeClr val="bg1"/>
                </a:solidFill>
              </a:rPr>
              <a:t>Analysis from SLLC Brief Writer </a:t>
            </a:r>
          </a:p>
        </p:txBody>
      </p:sp>
      <p:sp>
        <p:nvSpPr>
          <p:cNvPr id="1030" name="Content Placeholder 1029">
            <a:extLst>
              <a:ext uri="{FF2B5EF4-FFF2-40B4-BE49-F238E27FC236}">
                <a16:creationId xmlns:a16="http://schemas.microsoft.com/office/drawing/2014/main" id="{A9322423-3441-5198-EE8D-4B8F2217E0D5}"/>
              </a:ext>
            </a:extLst>
          </p:cNvPr>
          <p:cNvSpPr>
            <a:spLocks noGrp="1"/>
          </p:cNvSpPr>
          <p:nvPr>
            <p:ph idx="1"/>
          </p:nvPr>
        </p:nvSpPr>
        <p:spPr>
          <a:xfrm>
            <a:off x="892818" y="3849845"/>
            <a:ext cx="5085580" cy="1881751"/>
          </a:xfrm>
        </p:spPr>
        <p:txBody>
          <a:bodyPr vert="horz" lIns="91440" tIns="45720" rIns="91440" bIns="45720" rtlCol="0">
            <a:normAutofit/>
          </a:bodyPr>
          <a:lstStyle/>
          <a:p>
            <a:pPr marL="0" indent="0">
              <a:buNone/>
            </a:pPr>
            <a:r>
              <a:rPr lang="en-US" sz="2400">
                <a:solidFill>
                  <a:schemeClr val="bg1"/>
                </a:solidFill>
              </a:rPr>
              <a:t>Dan Bromberg, </a:t>
            </a:r>
            <a:r>
              <a:rPr lang="en-US" sz="2400" b="0" i="0">
                <a:solidFill>
                  <a:schemeClr val="bg1"/>
                </a:solidFill>
                <a:effectLst/>
              </a:rPr>
              <a:t>Pillsbury Winthrop</a:t>
            </a:r>
            <a:endParaRPr lang="en-US" sz="2400">
              <a:solidFill>
                <a:schemeClr val="bg1"/>
              </a:solidFill>
            </a:endParaRPr>
          </a:p>
        </p:txBody>
      </p:sp>
      <p:sp>
        <p:nvSpPr>
          <p:cNvPr id="143" name="Oval 142">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Dan Bromberg">
            <a:extLst>
              <a:ext uri="{FF2B5EF4-FFF2-40B4-BE49-F238E27FC236}">
                <a16:creationId xmlns:a16="http://schemas.microsoft.com/office/drawing/2014/main" id="{F60625F3-712C-4AF7-847B-8EB4ACFABD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057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ABEECB-C904-4D12-8031-40CDC055F31D}"/>
              </a:ext>
            </a:extLst>
          </p:cNvPr>
          <p:cNvSpPr>
            <a:spLocks noGrp="1"/>
          </p:cNvSpPr>
          <p:nvPr>
            <p:ph type="title"/>
          </p:nvPr>
        </p:nvSpPr>
        <p:spPr>
          <a:xfrm>
            <a:off x="838200" y="365125"/>
            <a:ext cx="5558489" cy="1325563"/>
          </a:xfrm>
        </p:spPr>
        <p:txBody>
          <a:bodyPr>
            <a:normAutofit/>
          </a:bodyPr>
          <a:lstStyle/>
          <a:p>
            <a:r>
              <a:rPr lang="en-US" dirty="0"/>
              <a:t>Win Disguised a as Loss?</a:t>
            </a:r>
          </a:p>
        </p:txBody>
      </p:sp>
      <p:sp>
        <p:nvSpPr>
          <p:cNvPr id="19" name="Freeform: Shape 18">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98F7BEA-25A1-49A0-9491-756A6BAE9A08}"/>
              </a:ext>
            </a:extLst>
          </p:cNvPr>
          <p:cNvSpPr>
            <a:spLocks noGrp="1"/>
          </p:cNvSpPr>
          <p:nvPr>
            <p:ph idx="1"/>
          </p:nvPr>
        </p:nvSpPr>
        <p:spPr>
          <a:xfrm>
            <a:off x="838200" y="1825625"/>
            <a:ext cx="5558489" cy="4351338"/>
          </a:xfrm>
        </p:spPr>
        <p:txBody>
          <a:bodyPr>
            <a:normAutofit/>
          </a:bodyPr>
          <a:lstStyle/>
          <a:p>
            <a:r>
              <a:rPr lang="en-US"/>
              <a:t>Concurring Justices Alito, Thomas, and Gorsuch would have taken a harder line </a:t>
            </a:r>
          </a:p>
          <a:p>
            <a:pPr lvl="1"/>
            <a:r>
              <a:rPr lang="en-US">
                <a:effectLst/>
                <a:latin typeface="Calibri" panose="020F0502020204030204" pitchFamily="34" charset="0"/>
                <a:ea typeface="Calibri" panose="020F0502020204030204" pitchFamily="34" charset="0"/>
              </a:rPr>
              <a:t>Fl</a:t>
            </a:r>
            <a:r>
              <a:rPr lang="en-US">
                <a:latin typeface="Calibri" panose="020F0502020204030204" pitchFamily="34" charset="0"/>
                <a:ea typeface="Calibri" panose="020F0502020204030204" pitchFamily="34" charset="0"/>
              </a:rPr>
              <a:t>ag</a:t>
            </a:r>
            <a:r>
              <a:rPr lang="en-US">
                <a:effectLst/>
                <a:latin typeface="Calibri" panose="020F0502020204030204" pitchFamily="34" charset="0"/>
                <a:ea typeface="Calibri" panose="020F0502020204030204" pitchFamily="34" charset="0"/>
              </a:rPr>
              <a:t> flying should be treated as government speech only when the speaker is deputized to speak for the government or private speech is “appropriated” by the government</a:t>
            </a:r>
          </a:p>
          <a:p>
            <a:pPr lvl="1"/>
            <a:r>
              <a:rPr lang="en-US">
                <a:latin typeface="Calibri" panose="020F0502020204030204" pitchFamily="34" charset="0"/>
                <a:ea typeface="Calibri" panose="020F0502020204030204" pitchFamily="34" charset="0"/>
              </a:rPr>
              <a:t>E</a:t>
            </a:r>
            <a:r>
              <a:rPr lang="en-US">
                <a:effectLst/>
                <a:latin typeface="Calibri" panose="020F0502020204030204" pitchFamily="34" charset="0"/>
                <a:ea typeface="Calibri" panose="020F0502020204030204" pitchFamily="34" charset="0"/>
              </a:rPr>
              <a:t>ven when governments apply limiting criteria, those criteria must suggest a purposeful government message  </a:t>
            </a:r>
            <a:endParaRPr lang="en-US"/>
          </a:p>
        </p:txBody>
      </p:sp>
      <p:sp>
        <p:nvSpPr>
          <p:cNvPr id="21" name="Oval 20">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Block Arc 22">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69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ED9328-AB25-4A99-8361-FB15D25A0CCE}"/>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Win Disguised a as Loss ?</a:t>
            </a:r>
          </a:p>
        </p:txBody>
      </p:sp>
      <p:sp>
        <p:nvSpPr>
          <p:cNvPr id="3" name="Content Placeholder 2">
            <a:extLst>
              <a:ext uri="{FF2B5EF4-FFF2-40B4-BE49-F238E27FC236}">
                <a16:creationId xmlns:a16="http://schemas.microsoft.com/office/drawing/2014/main" id="{8175A98E-8CB6-4E12-A1B9-925989B25E21}"/>
              </a:ext>
            </a:extLst>
          </p:cNvPr>
          <p:cNvSpPr>
            <a:spLocks noGrp="1"/>
          </p:cNvSpPr>
          <p:nvPr>
            <p:ph idx="1"/>
          </p:nvPr>
        </p:nvSpPr>
        <p:spPr>
          <a:xfrm>
            <a:off x="1371599" y="2318197"/>
            <a:ext cx="9724031" cy="3683358"/>
          </a:xfrm>
        </p:spPr>
        <p:txBody>
          <a:bodyPr anchor="ctr">
            <a:normAutofit/>
          </a:bodyPr>
          <a:lstStyle/>
          <a:p>
            <a:r>
              <a:rPr lang="en-US" sz="2000"/>
              <a:t>Majority doesn’t identify a “safe harbor” ensuring a third-party program is government speech it should be that hard to make a third-party program government speech </a:t>
            </a:r>
          </a:p>
          <a:p>
            <a:pPr lvl="1"/>
            <a:r>
              <a:rPr lang="en-US" sz="2000">
                <a:effectLst/>
                <a:latin typeface="Calibri" panose="020F0502020204030204" pitchFamily="34" charset="0"/>
                <a:ea typeface="Calibri" panose="020F0502020204030204" pitchFamily="34" charset="0"/>
              </a:rPr>
              <a:t>Flags generally convey government messages and that a city may convey a government message by flying a third-party flag with another </a:t>
            </a:r>
          </a:p>
          <a:p>
            <a:pPr lvl="1"/>
            <a:r>
              <a:rPr lang="en-US" sz="2000">
                <a:effectLst/>
                <a:latin typeface="Calibri" panose="020F0502020204030204" pitchFamily="34" charset="0"/>
                <a:ea typeface="Calibri" panose="020F0502020204030204" pitchFamily="34" charset="0"/>
              </a:rPr>
              <a:t>Boston’s failure to exercise sufficient control over the content of the third-party flags that it permitted as the most important factor in determining that Boston had created a public forum</a:t>
            </a:r>
          </a:p>
          <a:p>
            <a:pPr lvl="1"/>
            <a:r>
              <a:rPr lang="en-US" sz="2000"/>
              <a:t>“Boston could easily have done more to make clear it wished to speak for itself by raising flags. Other cities’ flag-flying policies support our conclusion. The City of San Jose, California, for example, provides in writing that its ‘flag-poles are not intended to serve as a forum for free expression by the public,’ and lists approved flags that may be flown ‘as an expression of the City’s official sentiments.’” </a:t>
            </a:r>
          </a:p>
          <a:p>
            <a:pPr lvl="1"/>
            <a:endParaRPr lang="en-US" sz="2000" dirty="0"/>
          </a:p>
        </p:txBody>
      </p:sp>
    </p:spTree>
    <p:extLst>
      <p:ext uri="{BB962C8B-B14F-4D97-AF65-F5344CB8AC3E}">
        <p14:creationId xmlns:p14="http://schemas.microsoft.com/office/powerpoint/2010/main" val="2134580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78202D-5391-4BE9-AA07-5ADDA3EBE29D}"/>
              </a:ext>
            </a:extLst>
          </p:cNvPr>
          <p:cNvSpPr>
            <a:spLocks noGrp="1"/>
          </p:cNvSpPr>
          <p:nvPr>
            <p:ph type="title"/>
          </p:nvPr>
        </p:nvSpPr>
        <p:spPr>
          <a:xfrm>
            <a:off x="640080" y="325369"/>
            <a:ext cx="4368602" cy="1956841"/>
          </a:xfrm>
        </p:spPr>
        <p:txBody>
          <a:bodyPr anchor="b">
            <a:normAutofit/>
          </a:bodyPr>
          <a:lstStyle/>
          <a:p>
            <a:r>
              <a:rPr lang="en-US" sz="5400"/>
              <a:t>What to Do Now?</a:t>
            </a: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F3A6E6-CD8C-412F-AC05-8260AD8FF8A1}"/>
              </a:ext>
            </a:extLst>
          </p:cNvPr>
          <p:cNvSpPr>
            <a:spLocks noGrp="1"/>
          </p:cNvSpPr>
          <p:nvPr>
            <p:ph idx="1"/>
          </p:nvPr>
        </p:nvSpPr>
        <p:spPr>
          <a:xfrm>
            <a:off x="640080" y="2872899"/>
            <a:ext cx="4243589" cy="3320668"/>
          </a:xfrm>
        </p:spPr>
        <p:txBody>
          <a:bodyPr>
            <a:normAutofit/>
          </a:bodyPr>
          <a:lstStyle/>
          <a:p>
            <a:r>
              <a:rPr lang="en-US" sz="1400" dirty="0">
                <a:effectLst/>
                <a:latin typeface="Calibri" panose="020F0502020204030204" pitchFamily="34" charset="0"/>
                <a:ea typeface="Calibri" panose="020F0502020204030204" pitchFamily="34" charset="0"/>
              </a:rPr>
              <a:t>To be safe and satisfy Alito and his colleagues, municipalities may want to state what message that they are conveying in flying specific flags, for example, through a resolution</a:t>
            </a:r>
          </a:p>
          <a:p>
            <a:r>
              <a:rPr lang="en-US" sz="1400" dirty="0">
                <a:effectLst/>
                <a:latin typeface="Calibri" panose="020F0502020204030204" pitchFamily="34" charset="0"/>
                <a:ea typeface="Calibri" panose="020F0502020204030204" pitchFamily="34" charset="0"/>
              </a:rPr>
              <a:t>Alternatively, municipalities should state that they will fly third-party flags only for certain expressive reasons (such as honoring an individual or organization, celebrating a portion of the community, or endorsing a flag’s message) and should actively scrutinize each application to fly a third-party flag</a:t>
            </a:r>
          </a:p>
          <a:p>
            <a:r>
              <a:rPr lang="en-US" sz="1400" dirty="0">
                <a:effectLst/>
                <a:latin typeface="Calibri" panose="020F0502020204030204" pitchFamily="34" charset="0"/>
                <a:ea typeface="Calibri" panose="020F0502020204030204" pitchFamily="34" charset="0"/>
              </a:rPr>
              <a:t> And it would not hurt for municipalities to assume ownership over third-party flags by requiring that any flags flown be donated to the municipality </a:t>
            </a:r>
          </a:p>
        </p:txBody>
      </p:sp>
      <p:pic>
        <p:nvPicPr>
          <p:cNvPr id="10" name="Picture 4" descr="Bunting flags against the blue sky">
            <a:extLst>
              <a:ext uri="{FF2B5EF4-FFF2-40B4-BE49-F238E27FC236}">
                <a16:creationId xmlns:a16="http://schemas.microsoft.com/office/drawing/2014/main" id="{1B53F7D3-0506-83A2-7B7D-6E52A0BDCC85}"/>
              </a:ext>
            </a:extLst>
          </p:cNvPr>
          <p:cNvPicPr>
            <a:picLocks noChangeAspect="1"/>
          </p:cNvPicPr>
          <p:nvPr/>
        </p:nvPicPr>
        <p:blipFill rotWithShape="1">
          <a:blip r:embed="rId2"/>
          <a:srcRect l="12883" r="2016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051070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8"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39" name="Rectangle 38">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18DCCE63-077A-4ABA-A886-40BA15720CC9}"/>
              </a:ext>
            </a:extLst>
          </p:cNvPr>
          <p:cNvSpPr>
            <a:spLocks noGrp="1"/>
          </p:cNvSpPr>
          <p:nvPr>
            <p:ph type="title"/>
          </p:nvPr>
        </p:nvSpPr>
        <p:spPr>
          <a:xfrm>
            <a:off x="895415" y="2075504"/>
            <a:ext cx="3654569" cy="2042725"/>
          </a:xfrm>
        </p:spPr>
        <p:txBody>
          <a:bodyPr vert="horz" lIns="91440" tIns="45720" rIns="91440" bIns="45720" rtlCol="0" anchor="b">
            <a:normAutofit/>
          </a:bodyPr>
          <a:lstStyle/>
          <a:p>
            <a:pPr algn="ctr"/>
            <a:r>
              <a:rPr lang="en-US" sz="4600" kern="1200">
                <a:solidFill>
                  <a:srgbClr val="FFFFFE"/>
                </a:solidFill>
                <a:latin typeface="+mj-lt"/>
                <a:ea typeface="+mj-ea"/>
                <a:cs typeface="+mj-cs"/>
              </a:rPr>
              <a:t>Never Fear the Satanists Are Here!</a:t>
            </a:r>
          </a:p>
        </p:txBody>
      </p:sp>
      <p:sp>
        <p:nvSpPr>
          <p:cNvPr id="43" name="Rectangle 42">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text, indoor&#10;&#10;Description automatically generated">
            <a:extLst>
              <a:ext uri="{FF2B5EF4-FFF2-40B4-BE49-F238E27FC236}">
                <a16:creationId xmlns:a16="http://schemas.microsoft.com/office/drawing/2014/main" id="{2AF919F1-28FB-407F-825D-3332F600E5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2272" y="320040"/>
            <a:ext cx="4670298" cy="6227064"/>
          </a:xfrm>
          <a:prstGeom prst="rect">
            <a:avLst/>
          </a:prstGeom>
          <a:ln w="9525">
            <a:noFill/>
          </a:ln>
        </p:spPr>
      </p:pic>
    </p:spTree>
    <p:extLst>
      <p:ext uri="{BB962C8B-B14F-4D97-AF65-F5344CB8AC3E}">
        <p14:creationId xmlns:p14="http://schemas.microsoft.com/office/powerpoint/2010/main" val="954725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0DEE791-87B4-4EE4-8D9D-E3F0165F7F5B}"/>
              </a:ext>
            </a:extLst>
          </p:cNvPr>
          <p:cNvSpPr>
            <a:spLocks noGrp="1"/>
          </p:cNvSpPr>
          <p:nvPr>
            <p:ph type="title"/>
          </p:nvPr>
        </p:nvSpPr>
        <p:spPr>
          <a:xfrm>
            <a:off x="952108" y="954756"/>
            <a:ext cx="2730414" cy="4946003"/>
          </a:xfrm>
        </p:spPr>
        <p:txBody>
          <a:bodyPr>
            <a:normAutofit/>
          </a:bodyPr>
          <a:lstStyle/>
          <a:p>
            <a:r>
              <a:rPr lang="en-US" i="1" dirty="0">
                <a:solidFill>
                  <a:srgbClr val="FFFFFF"/>
                </a:solidFill>
              </a:rPr>
              <a:t>Kennedy v. Bremerton School District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Content Placeholder 2">
            <a:extLst>
              <a:ext uri="{FF2B5EF4-FFF2-40B4-BE49-F238E27FC236}">
                <a16:creationId xmlns:a16="http://schemas.microsoft.com/office/drawing/2014/main" id="{D008323C-A62E-4DE9-B540-B86C90C9EACD}"/>
              </a:ext>
            </a:extLst>
          </p:cNvPr>
          <p:cNvSpPr>
            <a:spLocks noGrp="1"/>
          </p:cNvSpPr>
          <p:nvPr>
            <p:ph idx="1"/>
          </p:nvPr>
        </p:nvSpPr>
        <p:spPr>
          <a:xfrm>
            <a:off x="5140934" y="469900"/>
            <a:ext cx="5953630" cy="5405968"/>
          </a:xfrm>
        </p:spPr>
        <p:txBody>
          <a:bodyPr anchor="ctr">
            <a:normAutofit/>
          </a:bodyPr>
          <a:lstStyle/>
          <a:p>
            <a:r>
              <a:rPr lang="en-US" dirty="0"/>
              <a:t>Biggest public employment case since </a:t>
            </a:r>
            <a:r>
              <a:rPr lang="en-US" i="1" dirty="0"/>
              <a:t>Garcetti v. Ceballos </a:t>
            </a:r>
            <a:r>
              <a:rPr lang="en-US" dirty="0"/>
              <a:t>(2006)</a:t>
            </a:r>
          </a:p>
          <a:p>
            <a:r>
              <a:rPr lang="en-US" dirty="0"/>
              <a:t>Issue:  whether the </a:t>
            </a:r>
            <a:r>
              <a:rPr lang="en-US" dirty="0">
                <a:effectLst/>
                <a:ea typeface="Calibri" panose="020F0502020204030204" pitchFamily="34" charset="0"/>
              </a:rPr>
              <a:t>First Amendment protects a high school football coach who, joined by students, prayed after football games</a:t>
            </a:r>
          </a:p>
          <a:p>
            <a:r>
              <a:rPr lang="en-US" dirty="0"/>
              <a:t>Public employment free speech case &amp; an Establishment Clause case  </a:t>
            </a:r>
          </a:p>
        </p:txBody>
      </p:sp>
    </p:spTree>
    <p:extLst>
      <p:ext uri="{BB962C8B-B14F-4D97-AF65-F5344CB8AC3E}">
        <p14:creationId xmlns:p14="http://schemas.microsoft.com/office/powerpoint/2010/main" val="3953949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224A92-B71D-4244-9CEE-E80F9BD11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1" name="Rectangle 10">
            <a:extLst>
              <a:ext uri="{FF2B5EF4-FFF2-40B4-BE49-F238E27FC236}">
                <a16:creationId xmlns:a16="http://schemas.microsoft.com/office/drawing/2014/main" id="{9069A319-3937-4297-B7D8-6745097B9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85" y="487353"/>
            <a:ext cx="11218182"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3" name="Rectangle 12">
            <a:extLst>
              <a:ext uri="{FF2B5EF4-FFF2-40B4-BE49-F238E27FC236}">
                <a16:creationId xmlns:a16="http://schemas.microsoft.com/office/drawing/2014/main" id="{F3FDFE78-2422-40CD-BC53-9E0C459C9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0FB6960-308F-4F5A-9CE4-7B453AFE9A2C}"/>
              </a:ext>
            </a:extLst>
          </p:cNvPr>
          <p:cNvSpPr>
            <a:spLocks noGrp="1"/>
          </p:cNvSpPr>
          <p:nvPr>
            <p:ph type="title"/>
          </p:nvPr>
        </p:nvSpPr>
        <p:spPr>
          <a:xfrm>
            <a:off x="7535825" y="982132"/>
            <a:ext cx="3360772" cy="4625172"/>
          </a:xfrm>
        </p:spPr>
        <p:txBody>
          <a:bodyPr>
            <a:normAutofit/>
          </a:bodyPr>
          <a:lstStyle/>
          <a:p>
            <a:r>
              <a:rPr lang="en-US" dirty="0">
                <a:solidFill>
                  <a:srgbClr val="262626"/>
                </a:solidFill>
              </a:rPr>
              <a:t>Facts</a:t>
            </a:r>
          </a:p>
        </p:txBody>
      </p:sp>
      <p:sp>
        <p:nvSpPr>
          <p:cNvPr id="15" name="Rectangle 14">
            <a:extLst>
              <a:ext uri="{FF2B5EF4-FFF2-40B4-BE49-F238E27FC236}">
                <a16:creationId xmlns:a16="http://schemas.microsoft.com/office/drawing/2014/main" id="{A97E302E-4D34-42E4-94A8-4FC0AF57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graphicFrame>
        <p:nvGraphicFramePr>
          <p:cNvPr id="5" name="Content Placeholder 2">
            <a:extLst>
              <a:ext uri="{FF2B5EF4-FFF2-40B4-BE49-F238E27FC236}">
                <a16:creationId xmlns:a16="http://schemas.microsoft.com/office/drawing/2014/main" id="{29F54822-D6D0-4268-AC90-CC7DE50C4A76}"/>
              </a:ext>
            </a:extLst>
          </p:cNvPr>
          <p:cNvGraphicFramePr>
            <a:graphicFrameLocks noGrp="1"/>
          </p:cNvGraphicFramePr>
          <p:nvPr>
            <p:ph idx="1"/>
          </p:nvPr>
        </p:nvGraphicFramePr>
        <p:xfrm>
          <a:off x="1391056" y="1391055"/>
          <a:ext cx="5272392" cy="3959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04408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6D9188F-B45E-4997-900C-38FB4E4148CE}"/>
              </a:ext>
            </a:extLst>
          </p:cNvPr>
          <p:cNvSpPr>
            <a:spLocks noGrp="1"/>
          </p:cNvSpPr>
          <p:nvPr>
            <p:ph type="title"/>
          </p:nvPr>
        </p:nvSpPr>
        <p:spPr>
          <a:xfrm>
            <a:off x="1055599" y="1055077"/>
            <a:ext cx="2532909" cy="4794578"/>
          </a:xfrm>
        </p:spPr>
        <p:txBody>
          <a:bodyPr>
            <a:normAutofit/>
          </a:bodyPr>
          <a:lstStyle/>
          <a:p>
            <a:r>
              <a:rPr lang="en-US" sz="4100">
                <a:solidFill>
                  <a:srgbClr val="262626"/>
                </a:solidFill>
              </a:rPr>
              <a:t>Numerous Disputes in this Case over What Facts are </a:t>
            </a:r>
            <a:r>
              <a:rPr lang="en-US" sz="4100" b="1">
                <a:solidFill>
                  <a:srgbClr val="262626"/>
                </a:solidFill>
              </a:rPr>
              <a:t>Important</a:t>
            </a:r>
            <a:r>
              <a:rPr lang="en-US" sz="4100">
                <a:solidFill>
                  <a:srgbClr val="262626"/>
                </a:solidFill>
              </a:rPr>
              <a:t> </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1F236B8-FBBC-7914-3569-0D17B1E84175}"/>
              </a:ext>
            </a:extLst>
          </p:cNvPr>
          <p:cNvGraphicFramePr>
            <a:graphicFrameLocks noGrp="1"/>
          </p:cNvGraphicFramePr>
          <p:nvPr>
            <p:ph idx="1"/>
            <p:extLst>
              <p:ext uri="{D42A27DB-BD31-4B8C-83A1-F6EECF244321}">
                <p14:modId xmlns:p14="http://schemas.microsoft.com/office/powerpoint/2010/main" val="5399108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13143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D76678-64AD-4DBC-ADB5-0D7F95F8B748}"/>
              </a:ext>
            </a:extLst>
          </p:cNvPr>
          <p:cNvSpPr>
            <a:spLocks noGrp="1"/>
          </p:cNvSpPr>
          <p:nvPr>
            <p:ph type="title"/>
          </p:nvPr>
        </p:nvSpPr>
        <p:spPr>
          <a:xfrm>
            <a:off x="1295402" y="982132"/>
            <a:ext cx="9601196" cy="1303867"/>
          </a:xfrm>
        </p:spPr>
        <p:txBody>
          <a:bodyPr>
            <a:normAutofit/>
          </a:bodyPr>
          <a:lstStyle/>
          <a:p>
            <a:r>
              <a:rPr lang="en-US" i="1" dirty="0">
                <a:solidFill>
                  <a:srgbClr val="262626"/>
                </a:solidFill>
              </a:rPr>
              <a:t>Garcetti v. Ceballos </a:t>
            </a:r>
          </a:p>
        </p:txBody>
      </p:sp>
      <p:graphicFrame>
        <p:nvGraphicFramePr>
          <p:cNvPr id="7" name="Content Placeholder 4">
            <a:extLst>
              <a:ext uri="{FF2B5EF4-FFF2-40B4-BE49-F238E27FC236}">
                <a16:creationId xmlns:a16="http://schemas.microsoft.com/office/drawing/2014/main" id="{64922C8F-5429-4901-9E1E-6B9EA5D3C644}"/>
              </a:ext>
            </a:extLst>
          </p:cNvPr>
          <p:cNvGraphicFramePr>
            <a:graphicFrameLocks noGrp="1"/>
          </p:cNvGraphicFramePr>
          <p:nvPr>
            <p:ph idx="1"/>
            <p:extLst>
              <p:ext uri="{D42A27DB-BD31-4B8C-83A1-F6EECF244321}">
                <p14:modId xmlns:p14="http://schemas.microsoft.com/office/powerpoint/2010/main" val="4045288223"/>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3053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05B139B9-9C51-4957-BEDA-004DCFFE969A}"/>
              </a:ext>
            </a:extLst>
          </p:cNvPr>
          <p:cNvSpPr>
            <a:spLocks noGrp="1"/>
          </p:cNvSpPr>
          <p:nvPr>
            <p:ph type="title"/>
          </p:nvPr>
        </p:nvSpPr>
        <p:spPr>
          <a:xfrm>
            <a:off x="1295402" y="982132"/>
            <a:ext cx="9601196" cy="1303867"/>
          </a:xfrm>
        </p:spPr>
        <p:txBody>
          <a:bodyPr>
            <a:normAutofit/>
          </a:bodyPr>
          <a:lstStyle/>
          <a:p>
            <a:pPr>
              <a:lnSpc>
                <a:spcPct val="90000"/>
              </a:lnSpc>
            </a:pPr>
            <a:r>
              <a:rPr lang="en-US" sz="4100" dirty="0"/>
              <a:t>Ninth Circuit: Public Employee Speech </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075787E-9A46-46F8-A630-C24C5BE16033}"/>
              </a:ext>
            </a:extLst>
          </p:cNvPr>
          <p:cNvSpPr>
            <a:spLocks noGrp="1"/>
          </p:cNvSpPr>
          <p:nvPr>
            <p:ph idx="1"/>
          </p:nvPr>
        </p:nvSpPr>
        <p:spPr>
          <a:xfrm>
            <a:off x="1295401" y="2556932"/>
            <a:ext cx="9601196" cy="3318936"/>
          </a:xfrm>
        </p:spPr>
        <p:txBody>
          <a:bodyPr>
            <a:normAutofit/>
          </a:bodyPr>
          <a:lstStyle/>
          <a:p>
            <a:r>
              <a:rPr lang="en-US" dirty="0">
                <a:effectLst/>
                <a:ea typeface="Calibri" panose="020F0502020204030204" pitchFamily="34" charset="0"/>
                <a:cs typeface="Calibri" panose="020F0502020204030204" pitchFamily="34" charset="0"/>
              </a:rPr>
              <a:t>Kennedy “was one of those especially respected persons chosen to teach on the field, in the locker room, and at the stadium. He was clothed with the mantle of one who imparts knowledge and wisdom. Like others in this position, </a:t>
            </a:r>
            <a:r>
              <a:rPr lang="en-US" b="1" dirty="0">
                <a:effectLst/>
                <a:ea typeface="Calibri" panose="020F0502020204030204" pitchFamily="34" charset="0"/>
                <a:cs typeface="Calibri" panose="020F0502020204030204" pitchFamily="34" charset="0"/>
              </a:rPr>
              <a:t>expression was Kennedy's stock in trade</a:t>
            </a:r>
            <a:r>
              <a:rPr lang="en-US" dirty="0">
                <a:effectLst/>
                <a:ea typeface="Calibri" panose="020F0502020204030204" pitchFamily="34" charset="0"/>
                <a:cs typeface="Calibri" panose="020F0502020204030204" pitchFamily="34" charset="0"/>
              </a:rPr>
              <a:t>. Thus, </a:t>
            </a:r>
            <a:r>
              <a:rPr lang="en-US" b="1" dirty="0">
                <a:effectLst/>
                <a:ea typeface="Calibri" panose="020F0502020204030204" pitchFamily="34" charset="0"/>
                <a:cs typeface="Calibri" panose="020F0502020204030204" pitchFamily="34" charset="0"/>
              </a:rPr>
              <a:t>his expression on the field—a location that he only had access to because of his employment—during a time when he was generally tasked with communicating with students</a:t>
            </a:r>
            <a:r>
              <a:rPr lang="en-US" dirty="0">
                <a:effectLst/>
                <a:ea typeface="Calibri" panose="020F0502020204030204" pitchFamily="34" charset="0"/>
                <a:cs typeface="Calibri" panose="020F0502020204030204" pitchFamily="34" charset="0"/>
              </a:rPr>
              <a:t>, was speech as a government employee.”  </a:t>
            </a:r>
            <a:endParaRPr lang="en-US" dirty="0">
              <a:effectLst/>
              <a:ea typeface="Calibri" panose="020F0502020204030204" pitchFamily="34" charset="0"/>
              <a:cs typeface="Times New Roman" panose="02020603050405020304" pitchFamily="18" charset="0"/>
            </a:endParaRPr>
          </a:p>
          <a:p>
            <a:endParaRPr lang="en-US"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8025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DE7904A-45DE-404C-B500-8E2638E35B4B}"/>
              </a:ext>
            </a:extLst>
          </p:cNvPr>
          <p:cNvSpPr>
            <a:spLocks noGrp="1"/>
          </p:cNvSpPr>
          <p:nvPr>
            <p:ph type="title"/>
          </p:nvPr>
        </p:nvSpPr>
        <p:spPr>
          <a:xfrm>
            <a:off x="1055599" y="1055077"/>
            <a:ext cx="2532909" cy="4794578"/>
          </a:xfrm>
        </p:spPr>
        <p:txBody>
          <a:bodyPr>
            <a:normAutofit/>
          </a:bodyPr>
          <a:lstStyle/>
          <a:p>
            <a:r>
              <a:rPr lang="en-US">
                <a:solidFill>
                  <a:srgbClr val="262626"/>
                </a:solidFill>
              </a:rPr>
              <a:t>Three Big Cases in 12 Months </a:t>
            </a:r>
          </a:p>
        </p:txBody>
      </p:sp>
      <p:sp useBgFill="1">
        <p:nvSpPr>
          <p:cNvPr id="26" name="Rectangle 2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63B928AE-C927-A4D7-9514-2DC6E8929862}"/>
              </a:ext>
            </a:extLst>
          </p:cNvPr>
          <p:cNvGraphicFramePr>
            <a:graphicFrameLocks noGrp="1"/>
          </p:cNvGraphicFramePr>
          <p:nvPr>
            <p:ph idx="1"/>
            <p:extLst>
              <p:ext uri="{D42A27DB-BD31-4B8C-83A1-F6EECF244321}">
                <p14:modId xmlns:p14="http://schemas.microsoft.com/office/powerpoint/2010/main" val="3762173439"/>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80689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369C1F-C4A4-40B4-B6E0-2858C840F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D9B247">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0" name="Picture 9">
            <a:extLst>
              <a:ext uri="{FF2B5EF4-FFF2-40B4-BE49-F238E27FC236}">
                <a16:creationId xmlns:a16="http://schemas.microsoft.com/office/drawing/2014/main" id="{D2C6A0EE-D2D9-448F-B083-7DEEB674BA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0AF86FD7-4BFC-460D-AB57-088E178F3003}"/>
              </a:ext>
            </a:extLst>
          </p:cNvPr>
          <p:cNvSpPr>
            <a:spLocks noGrp="1"/>
          </p:cNvSpPr>
          <p:nvPr>
            <p:ph type="title"/>
          </p:nvPr>
        </p:nvSpPr>
        <p:spPr>
          <a:xfrm>
            <a:off x="1295402" y="982132"/>
            <a:ext cx="9601196" cy="1303867"/>
          </a:xfrm>
        </p:spPr>
        <p:txBody>
          <a:bodyPr>
            <a:normAutofit/>
          </a:bodyPr>
          <a:lstStyle/>
          <a:p>
            <a:r>
              <a:rPr lang="en-US" dirty="0"/>
              <a:t>Kennedy Responds</a:t>
            </a:r>
          </a:p>
        </p:txBody>
      </p:sp>
      <p:cxnSp>
        <p:nvCxnSpPr>
          <p:cNvPr id="12" name="Straight Connector 11">
            <a:extLst>
              <a:ext uri="{FF2B5EF4-FFF2-40B4-BE49-F238E27FC236}">
                <a16:creationId xmlns:a16="http://schemas.microsoft.com/office/drawing/2014/main" id="{96DC9B3E-DC68-4FF2-9781-CB1E626F55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60E0D7A-B0CD-4EB5-A1BF-154F0E6E8E7C}"/>
              </a:ext>
            </a:extLst>
          </p:cNvPr>
          <p:cNvSpPr>
            <a:spLocks noGrp="1"/>
          </p:cNvSpPr>
          <p:nvPr>
            <p:ph idx="1"/>
          </p:nvPr>
        </p:nvSpPr>
        <p:spPr>
          <a:xfrm>
            <a:off x="1295401" y="2556932"/>
            <a:ext cx="9601196" cy="3318936"/>
          </a:xfrm>
        </p:spPr>
        <p:txBody>
          <a:bodyPr>
            <a:normAutofit/>
          </a:bodyPr>
          <a:lstStyle/>
          <a:p>
            <a:r>
              <a:rPr lang="en-US" dirty="0">
                <a:ea typeface="Calibri" panose="020F0502020204030204" pitchFamily="34" charset="0"/>
                <a:cs typeface="Calibri" panose="020F0502020204030204" pitchFamily="34" charset="0"/>
              </a:rPr>
              <a:t>H</a:t>
            </a:r>
            <a:r>
              <a:rPr lang="en-US" dirty="0">
                <a:effectLst/>
                <a:ea typeface="Calibri" panose="020F0502020204030204" pitchFamily="34" charset="0"/>
                <a:cs typeface="Calibri" panose="020F0502020204030204" pitchFamily="34" charset="0"/>
              </a:rPr>
              <a:t>is praying was </a:t>
            </a:r>
            <a:r>
              <a:rPr lang="en-US" b="1" dirty="0">
                <a:effectLst/>
                <a:ea typeface="Calibri" panose="020F0502020204030204" pitchFamily="34" charset="0"/>
                <a:cs typeface="Calibri" panose="020F0502020204030204" pitchFamily="34" charset="0"/>
              </a:rPr>
              <a:t>private </a:t>
            </a:r>
            <a:r>
              <a:rPr lang="en-US" dirty="0">
                <a:effectLst/>
                <a:ea typeface="Calibri" panose="020F0502020204030204" pitchFamily="34" charset="0"/>
                <a:cs typeface="Calibri" panose="020F0502020204030204" pitchFamily="34" charset="0"/>
              </a:rPr>
              <a:t>because it “</a:t>
            </a:r>
            <a:r>
              <a:rPr lang="en-US" dirty="0">
                <a:effectLst/>
                <a:ea typeface="Calibri" panose="020F0502020204030204" pitchFamily="34" charset="0"/>
                <a:cs typeface="Times New Roman" panose="02020603050405020304" pitchFamily="18" charset="0"/>
              </a:rPr>
              <a:t>plainly [was] </a:t>
            </a:r>
            <a:r>
              <a:rPr lang="en-US" b="1" dirty="0">
                <a:effectLst/>
                <a:ea typeface="Calibri" panose="020F0502020204030204" pitchFamily="34" charset="0"/>
                <a:cs typeface="Times New Roman" panose="02020603050405020304" pitchFamily="18" charset="0"/>
              </a:rPr>
              <a:t>not undertaken as part of his job responsibilities</a:t>
            </a:r>
            <a:r>
              <a:rPr lang="en-US" dirty="0">
                <a:effectLst/>
                <a:ea typeface="Calibri" panose="020F0502020204030204" pitchFamily="34" charset="0"/>
                <a:cs typeface="Times New Roman" panose="02020603050405020304" pitchFamily="18" charset="0"/>
              </a:rPr>
              <a:t> as an assistant football coach” </a:t>
            </a:r>
          </a:p>
          <a:p>
            <a:r>
              <a:rPr lang="en-US" dirty="0"/>
              <a:t>“What matters under the government speech test this Court has articulated is whether ‘expressions were made pursuant to his official duties.’ </a:t>
            </a:r>
            <a:r>
              <a:rPr lang="en-US" i="1" dirty="0"/>
              <a:t>Garcetti</a:t>
            </a:r>
            <a:r>
              <a:rPr lang="en-US" dirty="0"/>
              <a:t>, 547 U.S. at 411. The notion that ‘praying is somehow a football coach’s responsibility in the same way that drafting memoranda on pending prosecutions is a deputy prosecutor’s responsibility’” defies common sense.</a:t>
            </a:r>
            <a:endParaRPr lang="en-US"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682675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40BEC07-23A7-44A2-947C-C3382B550694}"/>
              </a:ext>
            </a:extLst>
          </p:cNvPr>
          <p:cNvSpPr>
            <a:spLocks noGrp="1"/>
          </p:cNvSpPr>
          <p:nvPr>
            <p:ph type="title"/>
          </p:nvPr>
        </p:nvSpPr>
        <p:spPr>
          <a:xfrm>
            <a:off x="1055599" y="1055077"/>
            <a:ext cx="2532909" cy="4794578"/>
          </a:xfrm>
        </p:spPr>
        <p:txBody>
          <a:bodyPr>
            <a:normAutofit/>
          </a:bodyPr>
          <a:lstStyle/>
          <a:p>
            <a:r>
              <a:rPr lang="en-US" sz="4100" dirty="0">
                <a:solidFill>
                  <a:srgbClr val="262626"/>
                </a:solidFill>
              </a:rPr>
              <a:t>Despite the SLLC </a:t>
            </a:r>
            <a:r>
              <a:rPr lang="en-US" sz="4100" i="1" dirty="0">
                <a:solidFill>
                  <a:srgbClr val="262626"/>
                </a:solidFill>
              </a:rPr>
              <a:t>Amicus </a:t>
            </a:r>
            <a:r>
              <a:rPr lang="en-US" sz="4100" dirty="0">
                <a:solidFill>
                  <a:srgbClr val="262626"/>
                </a:solidFill>
              </a:rPr>
              <a:t>Brief’s Arguments </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ACFCF6A-DB8A-E1CA-F386-93E9082DFA4D}"/>
              </a:ext>
            </a:extLst>
          </p:cNvPr>
          <p:cNvGraphicFramePr>
            <a:graphicFrameLocks noGrp="1"/>
          </p:cNvGraphicFramePr>
          <p:nvPr>
            <p:ph idx="1"/>
            <p:extLst>
              <p:ext uri="{D42A27DB-BD31-4B8C-83A1-F6EECF244321}">
                <p14:modId xmlns:p14="http://schemas.microsoft.com/office/powerpoint/2010/main" val="260793937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08964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69C0F02-A623-6F26-15AB-9EB8D4E87811}"/>
              </a:ext>
            </a:extLst>
          </p:cNvPr>
          <p:cNvSpPr>
            <a:spLocks noGrp="1"/>
          </p:cNvSpPr>
          <p:nvPr>
            <p:ph type="title"/>
          </p:nvPr>
        </p:nvSpPr>
        <p:spPr>
          <a:xfrm>
            <a:off x="1055599" y="1055077"/>
            <a:ext cx="2532909" cy="4794578"/>
          </a:xfrm>
        </p:spPr>
        <p:txBody>
          <a:bodyPr>
            <a:normAutofit/>
          </a:bodyPr>
          <a:lstStyle/>
          <a:p>
            <a:pPr>
              <a:lnSpc>
                <a:spcPct val="90000"/>
              </a:lnSpc>
            </a:pPr>
            <a:r>
              <a:rPr lang="en-US" sz="4100">
                <a:solidFill>
                  <a:srgbClr val="262626"/>
                </a:solidFill>
              </a:rPr>
              <a:t>If the Speech is Private does </a:t>
            </a:r>
            <a:r>
              <a:rPr lang="en-US" sz="4100" i="1">
                <a:solidFill>
                  <a:srgbClr val="262626"/>
                </a:solidFill>
              </a:rPr>
              <a:t>Pickering </a:t>
            </a:r>
            <a:r>
              <a:rPr lang="en-US" sz="4100">
                <a:solidFill>
                  <a:srgbClr val="262626"/>
                </a:solidFill>
              </a:rPr>
              <a:t>or Strict Scrutiny Apply? </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F60B845-4B60-EB89-5F56-2224612EF51A}"/>
              </a:ext>
            </a:extLst>
          </p:cNvPr>
          <p:cNvGraphicFramePr>
            <a:graphicFrameLocks noGrp="1"/>
          </p:cNvGraphicFramePr>
          <p:nvPr>
            <p:ph idx="1"/>
            <p:extLst>
              <p:ext uri="{D42A27DB-BD31-4B8C-83A1-F6EECF244321}">
                <p14:modId xmlns:p14="http://schemas.microsoft.com/office/powerpoint/2010/main" val="105420638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79058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1952-CA44-4E9E-8198-301751E3B7FA}"/>
              </a:ext>
            </a:extLst>
          </p:cNvPr>
          <p:cNvSpPr>
            <a:spLocks noGrp="1"/>
          </p:cNvSpPr>
          <p:nvPr>
            <p:ph type="title"/>
          </p:nvPr>
        </p:nvSpPr>
        <p:spPr>
          <a:xfrm>
            <a:off x="1295402" y="982132"/>
            <a:ext cx="9601196" cy="1303867"/>
          </a:xfrm>
        </p:spPr>
        <p:txBody>
          <a:bodyPr>
            <a:normAutofit/>
          </a:bodyPr>
          <a:lstStyle/>
          <a:p>
            <a:r>
              <a:rPr lang="en-US">
                <a:solidFill>
                  <a:srgbClr val="262626"/>
                </a:solidFill>
              </a:rPr>
              <a:t>Something Going on with Religion</a:t>
            </a:r>
          </a:p>
        </p:txBody>
      </p:sp>
      <p:graphicFrame>
        <p:nvGraphicFramePr>
          <p:cNvPr id="5" name="Content Placeholder 2">
            <a:extLst>
              <a:ext uri="{FF2B5EF4-FFF2-40B4-BE49-F238E27FC236}">
                <a16:creationId xmlns:a16="http://schemas.microsoft.com/office/drawing/2014/main" id="{3D263CA4-33BF-9BEF-DF47-57784BC5E364}"/>
              </a:ext>
            </a:extLst>
          </p:cNvPr>
          <p:cNvGraphicFramePr>
            <a:graphicFrameLocks noGrp="1"/>
          </p:cNvGraphicFramePr>
          <p:nvPr>
            <p:ph idx="1"/>
            <p:extLst>
              <p:ext uri="{D42A27DB-BD31-4B8C-83A1-F6EECF244321}">
                <p14:modId xmlns:p14="http://schemas.microsoft.com/office/powerpoint/2010/main" val="2624132622"/>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02220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ACBC812-C708-4801-B5C5-99961D27F9AA}"/>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Religion Hot Topics for Local Governments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288F03-0029-4D6C-9BE8-5A9DFB568F0D}"/>
              </a:ext>
            </a:extLst>
          </p:cNvPr>
          <p:cNvSpPr>
            <a:spLocks noGrp="1"/>
          </p:cNvSpPr>
          <p:nvPr>
            <p:ph idx="1"/>
          </p:nvPr>
        </p:nvSpPr>
        <p:spPr>
          <a:xfrm>
            <a:off x="5140934" y="469900"/>
            <a:ext cx="5953630" cy="5405968"/>
          </a:xfrm>
        </p:spPr>
        <p:txBody>
          <a:bodyPr anchor="ctr">
            <a:normAutofit/>
          </a:bodyPr>
          <a:lstStyle/>
          <a:p>
            <a:r>
              <a:rPr lang="en-US" dirty="0"/>
              <a:t>Religion must (always) be treated like everyone else?</a:t>
            </a:r>
          </a:p>
          <a:p>
            <a:r>
              <a:rPr lang="en-US" dirty="0"/>
              <a:t>Is there a most-favored-nation status for religion?</a:t>
            </a:r>
          </a:p>
          <a:p>
            <a:r>
              <a:rPr lang="en-US" dirty="0"/>
              <a:t>Does the First Amendment’s Free Speech Clause require that an exception for religion be created to non-discrimination laws that protect people based on sexual orientation? </a:t>
            </a:r>
          </a:p>
        </p:txBody>
      </p:sp>
    </p:spTree>
    <p:extLst>
      <p:ext uri="{BB962C8B-B14F-4D97-AF65-F5344CB8AC3E}">
        <p14:creationId xmlns:p14="http://schemas.microsoft.com/office/powerpoint/2010/main" val="755165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8A15EF-18FB-49A3-856F-E2FC7B74175F}"/>
              </a:ext>
            </a:extLst>
          </p:cNvPr>
          <p:cNvSpPr>
            <a:spLocks noGrp="1"/>
          </p:cNvSpPr>
          <p:nvPr>
            <p:ph type="title"/>
          </p:nvPr>
        </p:nvSpPr>
        <p:spPr>
          <a:xfrm>
            <a:off x="838200" y="557188"/>
            <a:ext cx="10515600" cy="1133499"/>
          </a:xfrm>
        </p:spPr>
        <p:txBody>
          <a:bodyPr>
            <a:normAutofit/>
          </a:bodyPr>
          <a:lstStyle/>
          <a:p>
            <a:pPr algn="ctr"/>
            <a:r>
              <a:rPr lang="en-US" sz="4800" dirty="0"/>
              <a:t>Treat Religion Like Everyone Else</a:t>
            </a:r>
          </a:p>
        </p:txBody>
      </p:sp>
      <p:graphicFrame>
        <p:nvGraphicFramePr>
          <p:cNvPr id="5" name="Content Placeholder 2">
            <a:extLst>
              <a:ext uri="{FF2B5EF4-FFF2-40B4-BE49-F238E27FC236}">
                <a16:creationId xmlns:a16="http://schemas.microsoft.com/office/drawing/2014/main" id="{8EC1D02E-4DB0-A774-B86D-93FCD1A7B213}"/>
              </a:ext>
            </a:extLst>
          </p:cNvPr>
          <p:cNvGraphicFramePr>
            <a:graphicFrameLocks noGrp="1"/>
          </p:cNvGraphicFramePr>
          <p:nvPr>
            <p:ph idx="1"/>
            <p:extLst>
              <p:ext uri="{D42A27DB-BD31-4B8C-83A1-F6EECF244321}">
                <p14:modId xmlns:p14="http://schemas.microsoft.com/office/powerpoint/2010/main" val="194308597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9769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70B7F-2A69-4878-AA31-996394C240C9}"/>
              </a:ext>
            </a:extLst>
          </p:cNvPr>
          <p:cNvSpPr>
            <a:spLocks noGrp="1"/>
          </p:cNvSpPr>
          <p:nvPr>
            <p:ph type="title"/>
          </p:nvPr>
        </p:nvSpPr>
        <p:spPr>
          <a:xfrm>
            <a:off x="1171074" y="1396686"/>
            <a:ext cx="3240506" cy="4064628"/>
          </a:xfrm>
        </p:spPr>
        <p:txBody>
          <a:bodyPr>
            <a:normAutofit/>
          </a:bodyPr>
          <a:lstStyle/>
          <a:p>
            <a:r>
              <a:rPr lang="en-US" i="1">
                <a:solidFill>
                  <a:srgbClr val="FFFFFF"/>
                </a:solidFill>
              </a:rPr>
              <a:t>Lemon </a:t>
            </a:r>
            <a:r>
              <a:rPr lang="en-US">
                <a:solidFill>
                  <a:srgbClr val="FFFFFF"/>
                </a:solidFill>
              </a:rPr>
              <a:t>Refresher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F84CB1-CB6D-4E1D-9C00-297A59F87EEC}"/>
              </a:ext>
            </a:extLst>
          </p:cNvPr>
          <p:cNvSpPr>
            <a:spLocks noGrp="1"/>
          </p:cNvSpPr>
          <p:nvPr>
            <p:ph idx="1"/>
          </p:nvPr>
        </p:nvSpPr>
        <p:spPr>
          <a:xfrm>
            <a:off x="5370153" y="1526033"/>
            <a:ext cx="5536397" cy="3935281"/>
          </a:xfrm>
        </p:spPr>
        <p:txBody>
          <a:bodyPr>
            <a:normAutofit/>
          </a:bodyPr>
          <a:lstStyle/>
          <a:p>
            <a:r>
              <a:rPr lang="en-US" sz="2000" dirty="0"/>
              <a:t>Did the government have a secular purpose in its challenged action? </a:t>
            </a:r>
          </a:p>
          <a:p>
            <a:r>
              <a:rPr lang="en-US" sz="2000" dirty="0"/>
              <a:t>Does the effect of that action advance or inhibit religion? </a:t>
            </a:r>
          </a:p>
          <a:p>
            <a:r>
              <a:rPr lang="en-US" sz="2000" dirty="0"/>
              <a:t>Will the government action “excessive[</a:t>
            </a:r>
            <a:r>
              <a:rPr lang="en-US" sz="2000" dirty="0" err="1"/>
              <a:t>ly</a:t>
            </a:r>
            <a:r>
              <a:rPr lang="en-US" sz="2000" dirty="0"/>
              <a:t>] . . . </a:t>
            </a:r>
            <a:r>
              <a:rPr lang="en-US" sz="2000" dirty="0" err="1"/>
              <a:t>entangl</a:t>
            </a:r>
            <a:r>
              <a:rPr lang="en-US" sz="2000" dirty="0"/>
              <a:t>[e]” church and state?</a:t>
            </a:r>
          </a:p>
          <a:p>
            <a:r>
              <a:rPr lang="en-US" sz="2000" dirty="0"/>
              <a:t>In the years following </a:t>
            </a:r>
            <a:r>
              <a:rPr lang="en-US" sz="2000" i="1" dirty="0"/>
              <a:t>Lemon</a:t>
            </a:r>
            <a:r>
              <a:rPr lang="en-US" sz="2000" dirty="0"/>
              <a:t>, this Court modified its “effects” test by requiring lower courts to ask whether a “reasonable observer” would consider the government’s challenged action to be an “endorsement” of religion</a:t>
            </a:r>
          </a:p>
        </p:txBody>
      </p:sp>
    </p:spTree>
    <p:extLst>
      <p:ext uri="{BB962C8B-B14F-4D97-AF65-F5344CB8AC3E}">
        <p14:creationId xmlns:p14="http://schemas.microsoft.com/office/powerpoint/2010/main" val="8676358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2EFEC1-495E-4503-A722-EA9E4B3CC81C}"/>
              </a:ext>
            </a:extLst>
          </p:cNvPr>
          <p:cNvSpPr>
            <a:spLocks noGrp="1"/>
          </p:cNvSpPr>
          <p:nvPr>
            <p:ph type="title"/>
          </p:nvPr>
        </p:nvSpPr>
        <p:spPr>
          <a:xfrm>
            <a:off x="1245072" y="1289765"/>
            <a:ext cx="3651101" cy="4270963"/>
          </a:xfrm>
        </p:spPr>
        <p:txBody>
          <a:bodyPr anchor="ctr">
            <a:normAutofit/>
          </a:bodyPr>
          <a:lstStyle/>
          <a:p>
            <a:pPr algn="ctr"/>
            <a:r>
              <a:rPr lang="en-US" sz="4800">
                <a:solidFill>
                  <a:srgbClr val="FFFFFF"/>
                </a:solidFill>
              </a:rPr>
              <a:t>Treat Religion Like Everyone Else—Kavanaugh</a:t>
            </a:r>
            <a:r>
              <a:rPr lang="en-US" sz="4800" i="1">
                <a:solidFill>
                  <a:srgbClr val="FFFFFF"/>
                </a:solidFill>
              </a:rPr>
              <a:t> Shurtleff v. Boston</a:t>
            </a:r>
            <a:r>
              <a:rPr lang="en-US" sz="4800">
                <a:solidFill>
                  <a:srgbClr val="FFFFFF"/>
                </a:solidFill>
              </a:rPr>
              <a:t>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CB9FFC4-6007-4397-9CE9-9C8746847E03}"/>
              </a:ext>
            </a:extLst>
          </p:cNvPr>
          <p:cNvSpPr>
            <a:spLocks noGrp="1"/>
          </p:cNvSpPr>
          <p:nvPr>
            <p:ph idx="1"/>
          </p:nvPr>
        </p:nvSpPr>
        <p:spPr>
          <a:xfrm>
            <a:off x="6297233" y="518400"/>
            <a:ext cx="4771607" cy="5837949"/>
          </a:xfrm>
        </p:spPr>
        <p:txBody>
          <a:bodyPr anchor="ctr">
            <a:normAutofit/>
          </a:bodyPr>
          <a:lstStyle/>
          <a:p>
            <a:r>
              <a:rPr lang="en-US" sz="2000">
                <a:solidFill>
                  <a:schemeClr val="tx1">
                    <a:alpha val="80000"/>
                  </a:schemeClr>
                </a:solidFill>
              </a:rPr>
              <a:t>As this Court </a:t>
            </a:r>
            <a:r>
              <a:rPr lang="en-US" sz="2000" b="1">
                <a:solidFill>
                  <a:schemeClr val="tx1">
                    <a:alpha val="80000"/>
                  </a:schemeClr>
                </a:solidFill>
              </a:rPr>
              <a:t>has repeatedly made clear</a:t>
            </a:r>
            <a:r>
              <a:rPr lang="en-US" sz="2000">
                <a:solidFill>
                  <a:schemeClr val="tx1">
                    <a:alpha val="80000"/>
                  </a:schemeClr>
                </a:solidFill>
              </a:rPr>
              <a:t>, however, a government does not violate the Establishment Clause merely because it treats religious persons, organizations, and speech equally with secular persons, organizations, and speech in public programs, benefits, facilities, and the like </a:t>
            </a:r>
          </a:p>
          <a:p>
            <a:r>
              <a:rPr lang="en-US" sz="2000">
                <a:solidFill>
                  <a:schemeClr val="tx1">
                    <a:alpha val="80000"/>
                  </a:schemeClr>
                </a:solidFill>
              </a:rPr>
              <a:t>On the contrary, a government violates the Constitution when (as here) it excludes religious persons, organizations, or speech because of religion from public programs, benefits, facilities, and the like </a:t>
            </a:r>
          </a:p>
          <a:p>
            <a:r>
              <a:rPr lang="en-US" sz="2000">
                <a:solidFill>
                  <a:schemeClr val="tx1">
                    <a:alpha val="80000"/>
                  </a:schemeClr>
                </a:solidFill>
              </a:rPr>
              <a:t>Under the Constitution, a government may not treat religious persons, religious organizations, or religious speech as second-class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1035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E17BA2-A7BA-400D-B5F5-174762897CB8}"/>
              </a:ext>
            </a:extLst>
          </p:cNvPr>
          <p:cNvSpPr>
            <a:spLocks noGrp="1"/>
          </p:cNvSpPr>
          <p:nvPr>
            <p:ph type="title"/>
          </p:nvPr>
        </p:nvSpPr>
        <p:spPr>
          <a:xfrm>
            <a:off x="1245072" y="1289765"/>
            <a:ext cx="3651101" cy="4270963"/>
          </a:xfrm>
        </p:spPr>
        <p:txBody>
          <a:bodyPr anchor="ctr">
            <a:normAutofit/>
          </a:bodyPr>
          <a:lstStyle/>
          <a:p>
            <a:pPr algn="ctr"/>
            <a:r>
              <a:rPr lang="en-US" sz="4300" dirty="0">
                <a:solidFill>
                  <a:srgbClr val="FFFFFF"/>
                </a:solidFill>
              </a:rPr>
              <a:t>Treat Religion Like Everyone Else--</a:t>
            </a:r>
            <a:r>
              <a:rPr lang="en-US" sz="4300" i="1" dirty="0">
                <a:solidFill>
                  <a:srgbClr val="FFFFFF"/>
                </a:solidFill>
              </a:rPr>
              <a:t>Shurtleff v. Boston, </a:t>
            </a:r>
            <a:r>
              <a:rPr lang="en-US" sz="4300" dirty="0">
                <a:solidFill>
                  <a:srgbClr val="FFFFFF"/>
                </a:solidFill>
              </a:rPr>
              <a:t>Gorsuch and Thomas  </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E72665B-6E59-40AB-9118-B7C6B76FB7C1}"/>
              </a:ext>
            </a:extLst>
          </p:cNvPr>
          <p:cNvSpPr>
            <a:spLocks noGrp="1"/>
          </p:cNvSpPr>
          <p:nvPr>
            <p:ph idx="1"/>
          </p:nvPr>
        </p:nvSpPr>
        <p:spPr>
          <a:xfrm>
            <a:off x="6297233" y="518400"/>
            <a:ext cx="4771607" cy="5837949"/>
          </a:xfrm>
        </p:spPr>
        <p:txBody>
          <a:bodyPr anchor="ctr">
            <a:normAutofit/>
          </a:bodyPr>
          <a:lstStyle/>
          <a:p>
            <a:r>
              <a:rPr lang="en-US" sz="2000" b="1">
                <a:solidFill>
                  <a:schemeClr val="tx1">
                    <a:alpha val="80000"/>
                  </a:schemeClr>
                </a:solidFill>
              </a:rPr>
              <a:t>Not a single Member of the Court seeks to defend Boston’s view that a municipal policy allowing all groups to fly their flags, secular and religious alike, would offend the Establishment Clause. How did the city get it so wrong</a:t>
            </a:r>
            <a:r>
              <a:rPr lang="en-US" sz="2000">
                <a:solidFill>
                  <a:schemeClr val="tx1">
                    <a:alpha val="80000"/>
                  </a:schemeClr>
                </a:solidFill>
              </a:rPr>
              <a:t>? To be fair, at least some of the blame belongs here and traces back to </a:t>
            </a:r>
            <a:r>
              <a:rPr lang="en-US" sz="2000" i="1">
                <a:solidFill>
                  <a:schemeClr val="tx1">
                    <a:alpha val="80000"/>
                  </a:schemeClr>
                </a:solidFill>
              </a:rPr>
              <a:t>Lemon v. Kurtzman</a:t>
            </a:r>
            <a:r>
              <a:rPr lang="en-US" sz="2000">
                <a:solidFill>
                  <a:schemeClr val="tx1">
                    <a:alpha val="80000"/>
                  </a:schemeClr>
                </a:solidFill>
              </a:rPr>
              <a:t>, 403 U. S. 602 (1971).</a:t>
            </a:r>
          </a:p>
          <a:p>
            <a:r>
              <a:rPr lang="en-US" sz="2000">
                <a:solidFill>
                  <a:schemeClr val="tx1">
                    <a:alpha val="80000"/>
                  </a:schemeClr>
                </a:solidFill>
              </a:rPr>
              <a:t>In time, this Court came to recognize these problems, </a:t>
            </a:r>
            <a:r>
              <a:rPr lang="en-US" sz="2000" b="1">
                <a:solidFill>
                  <a:schemeClr val="tx1">
                    <a:alpha val="80000"/>
                  </a:schemeClr>
                </a:solidFill>
              </a:rPr>
              <a:t>abandoned </a:t>
            </a:r>
            <a:r>
              <a:rPr lang="en-US" sz="2000" b="1" i="1">
                <a:solidFill>
                  <a:schemeClr val="tx1">
                    <a:alpha val="80000"/>
                  </a:schemeClr>
                </a:solidFill>
              </a:rPr>
              <a:t>Lemon</a:t>
            </a:r>
            <a:r>
              <a:rPr lang="en-US" sz="2000">
                <a:solidFill>
                  <a:schemeClr val="tx1">
                    <a:alpha val="80000"/>
                  </a:schemeClr>
                </a:solidFill>
              </a:rPr>
              <a:t>, and returned to a more humble jurisprudence centered on the Constitution’s original meaning. </a:t>
            </a:r>
            <a:r>
              <a:rPr lang="en-US" sz="2000" b="1">
                <a:solidFill>
                  <a:schemeClr val="tx1">
                    <a:alpha val="80000"/>
                  </a:schemeClr>
                </a:solidFill>
              </a:rPr>
              <a:t>Yet in this case, the city chose to follow </a:t>
            </a:r>
            <a:r>
              <a:rPr lang="en-US" sz="2000" b="1" i="1">
                <a:solidFill>
                  <a:schemeClr val="tx1">
                    <a:alpha val="80000"/>
                  </a:schemeClr>
                </a:solidFill>
              </a:rPr>
              <a:t>Lemon </a:t>
            </a:r>
            <a:r>
              <a:rPr lang="en-US" sz="2000" b="1">
                <a:solidFill>
                  <a:schemeClr val="tx1">
                    <a:alpha val="80000"/>
                  </a:schemeClr>
                </a:solidFill>
              </a:rPr>
              <a:t>anyway</a:t>
            </a:r>
            <a:r>
              <a:rPr lang="en-US" sz="2000">
                <a:solidFill>
                  <a:schemeClr val="tx1">
                    <a:alpha val="80000"/>
                  </a:schemeClr>
                </a:solidFill>
              </a:rPr>
              <a:t>. It proved a costly decision, and Boston’s travails supply a cautionary tale for other localities and lower courts. </a:t>
            </a:r>
          </a:p>
          <a:p>
            <a:endParaRPr lang="en-US" sz="2000">
              <a:solidFill>
                <a:schemeClr val="tx1">
                  <a:alpha val="80000"/>
                </a:schemeClr>
              </a:solidFill>
            </a:endParaRPr>
          </a:p>
          <a:p>
            <a:endParaRPr lang="en-US"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0802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DA4A1-7C84-F2C2-62AE-E8E3B4E06AB9}"/>
              </a:ext>
            </a:extLst>
          </p:cNvPr>
          <p:cNvSpPr>
            <a:spLocks noGrp="1"/>
          </p:cNvSpPr>
          <p:nvPr>
            <p:ph type="title"/>
          </p:nvPr>
        </p:nvSpPr>
        <p:spPr/>
        <p:txBody>
          <a:bodyPr/>
          <a:lstStyle/>
          <a:p>
            <a:r>
              <a:rPr lang="en-US" dirty="0"/>
              <a:t>Justice Gorsuch on Why Boston Followed </a:t>
            </a:r>
            <a:r>
              <a:rPr lang="en-US" i="1" dirty="0"/>
              <a:t>Lemon </a:t>
            </a:r>
          </a:p>
        </p:txBody>
      </p:sp>
      <p:graphicFrame>
        <p:nvGraphicFramePr>
          <p:cNvPr id="5" name="Content Placeholder 2">
            <a:extLst>
              <a:ext uri="{FF2B5EF4-FFF2-40B4-BE49-F238E27FC236}">
                <a16:creationId xmlns:a16="http://schemas.microsoft.com/office/drawing/2014/main" id="{A269F87B-DFDA-3F74-9881-AA99E96CB28D}"/>
              </a:ext>
            </a:extLst>
          </p:cNvPr>
          <p:cNvGraphicFramePr>
            <a:graphicFrameLocks noGrp="1"/>
          </p:cNvGraphicFramePr>
          <p:nvPr>
            <p:ph idx="1"/>
            <p:extLst>
              <p:ext uri="{D42A27DB-BD31-4B8C-83A1-F6EECF244321}">
                <p14:modId xmlns:p14="http://schemas.microsoft.com/office/powerpoint/2010/main" val="28325825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40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794BEE-A156-44E5-BB68-2045749566C8}"/>
              </a:ext>
            </a:extLst>
          </p:cNvPr>
          <p:cNvSpPr>
            <a:spLocks noGrp="1"/>
          </p:cNvSpPr>
          <p:nvPr>
            <p:ph type="title"/>
          </p:nvPr>
        </p:nvSpPr>
        <p:spPr>
          <a:xfrm>
            <a:off x="2232252" y="633046"/>
            <a:ext cx="4463623" cy="1314996"/>
          </a:xfrm>
        </p:spPr>
        <p:txBody>
          <a:bodyPr anchor="b">
            <a:normAutofit/>
          </a:bodyPr>
          <a:lstStyle/>
          <a:p>
            <a:r>
              <a:rPr lang="en-US">
                <a:solidFill>
                  <a:schemeClr val="bg1"/>
                </a:solidFill>
              </a:rPr>
              <a:t>A Word on the “Leaks”</a:t>
            </a:r>
          </a:p>
        </p:txBody>
      </p:sp>
      <p:sp>
        <p:nvSpPr>
          <p:cNvPr id="77" name="Freeform: Shape 76">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4" name="Content Placeholder 2053">
            <a:extLst>
              <a:ext uri="{FF2B5EF4-FFF2-40B4-BE49-F238E27FC236}">
                <a16:creationId xmlns:a16="http://schemas.microsoft.com/office/drawing/2014/main" id="{33C31F86-261B-F488-421A-3FD94A71A9D4}"/>
              </a:ext>
            </a:extLst>
          </p:cNvPr>
          <p:cNvSpPr>
            <a:spLocks noGrp="1"/>
          </p:cNvSpPr>
          <p:nvPr>
            <p:ph idx="1"/>
          </p:nvPr>
        </p:nvSpPr>
        <p:spPr>
          <a:xfrm>
            <a:off x="2232252" y="2125737"/>
            <a:ext cx="4463623" cy="4044463"/>
          </a:xfrm>
        </p:spPr>
        <p:txBody>
          <a:bodyPr>
            <a:normAutofit/>
          </a:bodyPr>
          <a:lstStyle/>
          <a:p>
            <a:r>
              <a:rPr lang="en-US" dirty="0">
                <a:solidFill>
                  <a:schemeClr val="bg1"/>
                </a:solidFill>
              </a:rPr>
              <a:t>Tom Goldstein, Editor, How the Leak Might Have Happened, </a:t>
            </a:r>
            <a:r>
              <a:rPr lang="en-US" dirty="0" err="1">
                <a:solidFill>
                  <a:schemeClr val="bg1"/>
                </a:solidFill>
              </a:rPr>
              <a:t>SCOTUSblog</a:t>
            </a:r>
            <a:endParaRPr lang="en-US" dirty="0">
              <a:solidFill>
                <a:schemeClr val="bg1"/>
              </a:solidFill>
            </a:endParaRPr>
          </a:p>
          <a:p>
            <a:r>
              <a:rPr lang="en-US" dirty="0">
                <a:solidFill>
                  <a:schemeClr val="bg1"/>
                </a:solidFill>
              </a:rPr>
              <a:t>Can be a big difference between how Justices vote after oral argument and what opinion they ultimately join </a:t>
            </a:r>
          </a:p>
          <a:p>
            <a:endParaRPr lang="en-US" dirty="0">
              <a:solidFill>
                <a:schemeClr val="bg1"/>
              </a:solidFill>
            </a:endParaRPr>
          </a:p>
        </p:txBody>
      </p:sp>
      <p:sp>
        <p:nvSpPr>
          <p:cNvPr id="81" name="Freeform: Shape 80">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C9BE6A98-8658-4E1B-A58E-A41B23DC90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
          <a:stretch/>
        </p:blipFill>
        <p:spPr bwMode="auto">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a:noFill/>
          <a:extLst>
            <a:ext uri="{909E8E84-426E-40DD-AFC4-6F175D3DCCD1}">
              <a14:hiddenFill xmlns:a14="http://schemas.microsoft.com/office/drawing/2010/main">
                <a:solidFill>
                  <a:srgbClr val="FFFFFF"/>
                </a:solidFill>
              </a14:hiddenFill>
            </a:ext>
          </a:extLst>
        </p:spPr>
      </p:pic>
      <p:grpSp>
        <p:nvGrpSpPr>
          <p:cNvPr id="87"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88" name="Freeform: Shape 87">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494358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99C0EB-BCAB-4DF8-BF81-7C92F447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8EE11D74-0DA4-45A8-969E-6009799F4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6CA70377-15EE-479F-B2E6-B37FA2CBE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EEDA891-FE94-45B0-A886-DC91B0D27FCB}"/>
              </a:ext>
            </a:extLst>
          </p:cNvPr>
          <p:cNvSpPr>
            <a:spLocks noGrp="1"/>
          </p:cNvSpPr>
          <p:nvPr>
            <p:ph type="title"/>
          </p:nvPr>
        </p:nvSpPr>
        <p:spPr>
          <a:xfrm>
            <a:off x="1295402" y="982132"/>
            <a:ext cx="9601196" cy="1303867"/>
          </a:xfrm>
        </p:spPr>
        <p:txBody>
          <a:bodyPr>
            <a:normAutofit fontScale="90000"/>
          </a:bodyPr>
          <a:lstStyle/>
          <a:p>
            <a:r>
              <a:rPr lang="en-US" i="1" dirty="0">
                <a:solidFill>
                  <a:schemeClr val="bg1"/>
                </a:solidFill>
              </a:rPr>
              <a:t>Kennedy </a:t>
            </a:r>
            <a:r>
              <a:rPr lang="en-US" dirty="0">
                <a:solidFill>
                  <a:schemeClr val="bg1"/>
                </a:solidFill>
              </a:rPr>
              <a:t>Oral Argument—Getting Rid of </a:t>
            </a:r>
            <a:r>
              <a:rPr lang="en-US" i="1" dirty="0">
                <a:solidFill>
                  <a:schemeClr val="bg1"/>
                </a:solidFill>
              </a:rPr>
              <a:t>Lemon</a:t>
            </a:r>
            <a:r>
              <a:rPr lang="en-US" dirty="0">
                <a:solidFill>
                  <a:schemeClr val="bg1"/>
                </a:solidFill>
              </a:rPr>
              <a:t> Could have Unintended Consequences </a:t>
            </a:r>
          </a:p>
        </p:txBody>
      </p:sp>
      <p:cxnSp>
        <p:nvCxnSpPr>
          <p:cNvPr id="14" name="Straight Connector 13">
            <a:extLst>
              <a:ext uri="{FF2B5EF4-FFF2-40B4-BE49-F238E27FC236}">
                <a16:creationId xmlns:a16="http://schemas.microsoft.com/office/drawing/2014/main" id="{DB809577-21E8-4D1D-B691-F31559E4F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87A861D-927E-4CE4-9EF6-110671334842}"/>
              </a:ext>
            </a:extLst>
          </p:cNvPr>
          <p:cNvSpPr>
            <a:spLocks noGrp="1"/>
          </p:cNvSpPr>
          <p:nvPr>
            <p:ph idx="1"/>
          </p:nvPr>
        </p:nvSpPr>
        <p:spPr>
          <a:xfrm>
            <a:off x="1295401" y="2556932"/>
            <a:ext cx="9601196" cy="3318936"/>
          </a:xfrm>
        </p:spPr>
        <p:txBody>
          <a:bodyPr>
            <a:normAutofit fontScale="92500" lnSpcReduction="20000"/>
          </a:bodyPr>
          <a:lstStyle/>
          <a:p>
            <a:pPr>
              <a:lnSpc>
                <a:spcPct val="90000"/>
              </a:lnSpc>
            </a:pPr>
            <a:r>
              <a:rPr lang="en-US" sz="2400" dirty="0">
                <a:solidFill>
                  <a:schemeClr val="bg1"/>
                </a:solidFill>
              </a:rPr>
              <a:t>JUSTICE KAVANAUGH: Okay. And then, to pick up on Justice Gorsuch, the </a:t>
            </a:r>
            <a:r>
              <a:rPr lang="en-US" sz="2400" i="1" dirty="0">
                <a:solidFill>
                  <a:schemeClr val="bg1"/>
                </a:solidFill>
              </a:rPr>
              <a:t>Lemon</a:t>
            </a:r>
            <a:r>
              <a:rPr lang="en-US" sz="2400" dirty="0">
                <a:solidFill>
                  <a:schemeClr val="bg1"/>
                </a:solidFill>
              </a:rPr>
              <a:t> endorsement test, that has not been applied by this Court in several decades in cases like </a:t>
            </a:r>
            <a:r>
              <a:rPr lang="en-US" sz="2400" i="1" dirty="0">
                <a:solidFill>
                  <a:schemeClr val="bg1"/>
                </a:solidFill>
              </a:rPr>
              <a:t>Van Orden, Town of Greece, American Legion</a:t>
            </a:r>
            <a:r>
              <a:rPr lang="en-US" sz="2400" dirty="0">
                <a:solidFill>
                  <a:schemeClr val="bg1"/>
                </a:solidFill>
              </a:rPr>
              <a:t>. At least I've said I don't think there is such a test in our case law anymore, the </a:t>
            </a:r>
            <a:r>
              <a:rPr lang="en-US" sz="2400" i="1" dirty="0">
                <a:solidFill>
                  <a:schemeClr val="bg1"/>
                </a:solidFill>
              </a:rPr>
              <a:t>Lemon</a:t>
            </a:r>
            <a:r>
              <a:rPr lang="en-US" sz="2400" dirty="0">
                <a:solidFill>
                  <a:schemeClr val="bg1"/>
                </a:solidFill>
              </a:rPr>
              <a:t> endorsement test, correct?</a:t>
            </a:r>
            <a:endParaRPr lang="en-US" dirty="0">
              <a:solidFill>
                <a:schemeClr val="bg1"/>
              </a:solidFill>
            </a:endParaRPr>
          </a:p>
          <a:p>
            <a:pPr>
              <a:lnSpc>
                <a:spcPct val="90000"/>
              </a:lnSpc>
            </a:pPr>
            <a:r>
              <a:rPr lang="en-US" dirty="0">
                <a:solidFill>
                  <a:schemeClr val="bg1"/>
                </a:solidFill>
              </a:rPr>
              <a:t>JUSTICE BREYER: Is </a:t>
            </a:r>
            <a:r>
              <a:rPr lang="en-US" i="1" dirty="0">
                <a:solidFill>
                  <a:schemeClr val="bg1"/>
                </a:solidFill>
              </a:rPr>
              <a:t>Lemon</a:t>
            </a:r>
            <a:r>
              <a:rPr lang="en-US" dirty="0">
                <a:solidFill>
                  <a:schemeClr val="bg1"/>
                </a:solidFill>
              </a:rPr>
              <a:t> in this case? I mean, do we have to decide </a:t>
            </a:r>
            <a:r>
              <a:rPr lang="en-US" i="1" dirty="0">
                <a:solidFill>
                  <a:schemeClr val="bg1"/>
                </a:solidFill>
              </a:rPr>
              <a:t>Lemon</a:t>
            </a:r>
            <a:r>
              <a:rPr lang="en-US" dirty="0">
                <a:solidFill>
                  <a:schemeClr val="bg1"/>
                </a:solidFill>
              </a:rPr>
              <a:t>? The reason I ask, honestly, is because, if you see </a:t>
            </a:r>
            <a:r>
              <a:rPr lang="en-US" i="1" dirty="0">
                <a:solidFill>
                  <a:schemeClr val="bg1"/>
                </a:solidFill>
              </a:rPr>
              <a:t>Lemon</a:t>
            </a:r>
            <a:r>
              <a:rPr lang="en-US" dirty="0">
                <a:solidFill>
                  <a:schemeClr val="bg1"/>
                </a:solidFill>
              </a:rPr>
              <a:t>, despite its imperfections, as an effort to take from other cases, and the first part of the First Amendment, establishment is there first, an effort to prevent the country from becoming more divisive, certainly an effort that remains valid, to prevent it from being more divisive there on the basis of religion. Now, if that's reconsidered, I mean, you're -- you've read a lot on this, </a:t>
            </a:r>
            <a:r>
              <a:rPr lang="en-US" b="1" dirty="0">
                <a:solidFill>
                  <a:schemeClr val="bg1"/>
                </a:solidFill>
              </a:rPr>
              <a:t>how many cases will we be calling into question if that part of it is reconsidered</a:t>
            </a:r>
            <a:r>
              <a:rPr lang="en-US" dirty="0">
                <a:solidFill>
                  <a:schemeClr val="bg1"/>
                </a:solidFill>
              </a:rPr>
              <a:t>?</a:t>
            </a:r>
          </a:p>
        </p:txBody>
      </p:sp>
    </p:spTree>
    <p:extLst>
      <p:ext uri="{BB962C8B-B14F-4D97-AF65-F5344CB8AC3E}">
        <p14:creationId xmlns:p14="http://schemas.microsoft.com/office/powerpoint/2010/main" val="8317789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99C0EB-BCAB-4DF8-BF81-7C92F447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8EE11D74-0DA4-45A8-969E-6009799F4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6CA70377-15EE-479F-B2E6-B37FA2CBE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DC9C5F4-6278-4133-9096-51CCADB35BBB}"/>
              </a:ext>
            </a:extLst>
          </p:cNvPr>
          <p:cNvSpPr>
            <a:spLocks noGrp="1"/>
          </p:cNvSpPr>
          <p:nvPr>
            <p:ph type="title"/>
          </p:nvPr>
        </p:nvSpPr>
        <p:spPr>
          <a:xfrm>
            <a:off x="1295402" y="982132"/>
            <a:ext cx="9601196" cy="1303867"/>
          </a:xfrm>
        </p:spPr>
        <p:txBody>
          <a:bodyPr>
            <a:normAutofit fontScale="90000"/>
          </a:bodyPr>
          <a:lstStyle/>
          <a:p>
            <a:r>
              <a:rPr lang="en-US" i="1" dirty="0">
                <a:solidFill>
                  <a:schemeClr val="bg1"/>
                </a:solidFill>
              </a:rPr>
              <a:t>Kennedy</a:t>
            </a:r>
            <a:r>
              <a:rPr lang="en-US" dirty="0">
                <a:solidFill>
                  <a:schemeClr val="bg1"/>
                </a:solidFill>
              </a:rPr>
              <a:t> Oral Argument—Might Coercion Still Violate the First Amendment? </a:t>
            </a:r>
          </a:p>
        </p:txBody>
      </p:sp>
      <p:cxnSp>
        <p:nvCxnSpPr>
          <p:cNvPr id="14" name="Straight Connector 13">
            <a:extLst>
              <a:ext uri="{FF2B5EF4-FFF2-40B4-BE49-F238E27FC236}">
                <a16:creationId xmlns:a16="http://schemas.microsoft.com/office/drawing/2014/main" id="{DB809577-21E8-4D1D-B691-F31559E4F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D8BD519-30DE-4675-AA36-03C61E7C3C6D}"/>
              </a:ext>
            </a:extLst>
          </p:cNvPr>
          <p:cNvSpPr>
            <a:spLocks noGrp="1"/>
          </p:cNvSpPr>
          <p:nvPr>
            <p:ph idx="1"/>
          </p:nvPr>
        </p:nvSpPr>
        <p:spPr>
          <a:xfrm>
            <a:off x="1295401" y="2556932"/>
            <a:ext cx="9601196" cy="3318936"/>
          </a:xfrm>
        </p:spPr>
        <p:txBody>
          <a:bodyPr>
            <a:normAutofit/>
          </a:bodyPr>
          <a:lstStyle/>
          <a:p>
            <a:pPr>
              <a:lnSpc>
                <a:spcPct val="90000"/>
              </a:lnSpc>
            </a:pPr>
            <a:r>
              <a:rPr lang="en-US" sz="1400" dirty="0">
                <a:solidFill>
                  <a:schemeClr val="bg1"/>
                </a:solidFill>
              </a:rPr>
              <a:t>Conservative Justices indicated </a:t>
            </a:r>
            <a:r>
              <a:rPr lang="en-US" sz="1400" b="1" dirty="0">
                <a:solidFill>
                  <a:schemeClr val="bg1"/>
                </a:solidFill>
              </a:rPr>
              <a:t>maybe </a:t>
            </a:r>
            <a:r>
              <a:rPr lang="en-US" sz="1400" dirty="0">
                <a:solidFill>
                  <a:schemeClr val="bg1"/>
                </a:solidFill>
              </a:rPr>
              <a:t>they could be</a:t>
            </a:r>
            <a:r>
              <a:rPr lang="en-US" sz="1400" b="1" dirty="0">
                <a:solidFill>
                  <a:schemeClr val="bg1"/>
                </a:solidFill>
              </a:rPr>
              <a:t> </a:t>
            </a:r>
            <a:r>
              <a:rPr lang="en-US" sz="1400" dirty="0">
                <a:solidFill>
                  <a:schemeClr val="bg1"/>
                </a:solidFill>
              </a:rPr>
              <a:t>persuaded the coach violated the First Amendment because players may </a:t>
            </a:r>
            <a:r>
              <a:rPr lang="en-US" sz="1400" dirty="0" err="1">
                <a:solidFill>
                  <a:schemeClr val="bg1"/>
                </a:solidFill>
              </a:rPr>
              <a:t>hae</a:t>
            </a:r>
            <a:r>
              <a:rPr lang="en-US" sz="1400" dirty="0">
                <a:solidFill>
                  <a:schemeClr val="bg1"/>
                </a:solidFill>
              </a:rPr>
              <a:t>  felt </a:t>
            </a:r>
            <a:r>
              <a:rPr lang="en-US" sz="1400" b="1" dirty="0">
                <a:solidFill>
                  <a:schemeClr val="bg1"/>
                </a:solidFill>
              </a:rPr>
              <a:t>coerced</a:t>
            </a:r>
            <a:r>
              <a:rPr lang="en-US" sz="1400" dirty="0">
                <a:solidFill>
                  <a:schemeClr val="bg1"/>
                </a:solidFill>
              </a:rPr>
              <a:t> by the coach? </a:t>
            </a:r>
          </a:p>
          <a:p>
            <a:pPr>
              <a:lnSpc>
                <a:spcPct val="90000"/>
              </a:lnSpc>
            </a:pPr>
            <a:r>
              <a:rPr lang="en-US" sz="1400" dirty="0">
                <a:solidFill>
                  <a:schemeClr val="bg1"/>
                </a:solidFill>
              </a:rPr>
              <a:t>But what kind of coercion? </a:t>
            </a:r>
          </a:p>
          <a:p>
            <a:pPr lvl="1">
              <a:lnSpc>
                <a:spcPct val="90000"/>
              </a:lnSpc>
            </a:pPr>
            <a:r>
              <a:rPr lang="en-US" sz="1400" dirty="0">
                <a:solidFill>
                  <a:schemeClr val="bg1"/>
                </a:solidFill>
              </a:rPr>
              <a:t>JUSTICE KAVANAUGH: On the coercion side, there are different forms of coercion, as you've been talking about. There's actual you are compelled to be -- to say the prayer. That's not happening here. You're compelled to be present at an event where prayer will be spoken. That is </a:t>
            </a:r>
            <a:r>
              <a:rPr lang="en-US" sz="1400" i="1" dirty="0">
                <a:solidFill>
                  <a:schemeClr val="bg1"/>
                </a:solidFill>
              </a:rPr>
              <a:t>Engel</a:t>
            </a:r>
            <a:r>
              <a:rPr lang="en-US" sz="1400" dirty="0">
                <a:solidFill>
                  <a:schemeClr val="bg1"/>
                </a:solidFill>
              </a:rPr>
              <a:t>. That is </a:t>
            </a:r>
            <a:r>
              <a:rPr lang="en-US" sz="1400" i="1" dirty="0">
                <a:solidFill>
                  <a:schemeClr val="bg1"/>
                </a:solidFill>
              </a:rPr>
              <a:t>Lee</a:t>
            </a:r>
            <a:r>
              <a:rPr lang="en-US" sz="1400" dirty="0">
                <a:solidFill>
                  <a:schemeClr val="bg1"/>
                </a:solidFill>
              </a:rPr>
              <a:t> versus </a:t>
            </a:r>
            <a:r>
              <a:rPr lang="en-US" sz="1400" i="1" dirty="0">
                <a:solidFill>
                  <a:schemeClr val="bg1"/>
                </a:solidFill>
              </a:rPr>
              <a:t>Weisman</a:t>
            </a:r>
            <a:r>
              <a:rPr lang="en-US" sz="1400" dirty="0">
                <a:solidFill>
                  <a:schemeClr val="bg1"/>
                </a:solidFill>
              </a:rPr>
              <a:t>. That is </a:t>
            </a:r>
            <a:r>
              <a:rPr lang="en-US" sz="1400" i="1" dirty="0">
                <a:solidFill>
                  <a:schemeClr val="bg1"/>
                </a:solidFill>
              </a:rPr>
              <a:t>Santa Fe</a:t>
            </a:r>
            <a:r>
              <a:rPr lang="en-US" sz="1400" dirty="0">
                <a:solidFill>
                  <a:schemeClr val="bg1"/>
                </a:solidFill>
              </a:rPr>
              <a:t>. But I think you're not saying that here either. You're saying there's kind of an </a:t>
            </a:r>
            <a:r>
              <a:rPr lang="en-US" sz="1400" b="1" dirty="0">
                <a:solidFill>
                  <a:schemeClr val="bg1"/>
                </a:solidFill>
              </a:rPr>
              <a:t>implicit peer pressure, subtle coercion, implicit coercion.</a:t>
            </a:r>
          </a:p>
          <a:p>
            <a:pPr>
              <a:lnSpc>
                <a:spcPct val="90000"/>
              </a:lnSpc>
            </a:pPr>
            <a:r>
              <a:rPr lang="en-US" sz="1400" dirty="0">
                <a:solidFill>
                  <a:schemeClr val="bg1"/>
                </a:solidFill>
              </a:rPr>
              <a:t>What about the fact the school district didn’t say “coercion”?</a:t>
            </a:r>
          </a:p>
          <a:p>
            <a:pPr lvl="1">
              <a:lnSpc>
                <a:spcPct val="90000"/>
              </a:lnSpc>
            </a:pPr>
            <a:r>
              <a:rPr lang="en-US" sz="1400" dirty="0">
                <a:solidFill>
                  <a:schemeClr val="bg1"/>
                </a:solidFill>
              </a:rPr>
              <a:t>MR. KATSKEE: Well, we -- we still think that -- that -- that -- that two things should happen -- that the case at that point </a:t>
            </a:r>
            <a:r>
              <a:rPr lang="en-US" sz="1400" b="1" dirty="0">
                <a:solidFill>
                  <a:schemeClr val="bg1"/>
                </a:solidFill>
              </a:rPr>
              <a:t>should be remanded </a:t>
            </a:r>
            <a:r>
              <a:rPr lang="en-US" sz="1400" dirty="0">
                <a:solidFill>
                  <a:schemeClr val="bg1"/>
                </a:solidFill>
              </a:rPr>
              <a:t>because of the -- of the </a:t>
            </a:r>
            <a:r>
              <a:rPr lang="en-US" sz="1400" b="1" dirty="0">
                <a:solidFill>
                  <a:schemeClr val="bg1"/>
                </a:solidFill>
              </a:rPr>
              <a:t>contemporaneous evidence of coercion </a:t>
            </a:r>
            <a:r>
              <a:rPr lang="en-US" sz="1400" dirty="0">
                <a:solidFill>
                  <a:schemeClr val="bg1"/>
                </a:solidFill>
              </a:rPr>
              <a:t>and also all the other reasons that the District acted.</a:t>
            </a:r>
          </a:p>
          <a:p>
            <a:pPr>
              <a:lnSpc>
                <a:spcPct val="90000"/>
              </a:lnSpc>
            </a:pPr>
            <a:endParaRPr lang="en-US" sz="1400" dirty="0">
              <a:solidFill>
                <a:schemeClr val="bg1"/>
              </a:solidFill>
            </a:endParaRPr>
          </a:p>
        </p:txBody>
      </p:sp>
    </p:spTree>
    <p:extLst>
      <p:ext uri="{BB962C8B-B14F-4D97-AF65-F5344CB8AC3E}">
        <p14:creationId xmlns:p14="http://schemas.microsoft.com/office/powerpoint/2010/main" val="29526745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D527-4F6A-43E6-9D1C-B945EBA585B2}"/>
              </a:ext>
            </a:extLst>
          </p:cNvPr>
          <p:cNvSpPr>
            <a:spLocks noGrp="1"/>
          </p:cNvSpPr>
          <p:nvPr>
            <p:ph type="title"/>
          </p:nvPr>
        </p:nvSpPr>
        <p:spPr>
          <a:xfrm>
            <a:off x="1295402" y="982132"/>
            <a:ext cx="9601196" cy="1303867"/>
          </a:xfrm>
        </p:spPr>
        <p:txBody>
          <a:bodyPr>
            <a:normAutofit/>
          </a:bodyPr>
          <a:lstStyle/>
          <a:p>
            <a:pPr>
              <a:lnSpc>
                <a:spcPct val="90000"/>
              </a:lnSpc>
            </a:pPr>
            <a:r>
              <a:rPr lang="en-US" sz="4100" dirty="0">
                <a:solidFill>
                  <a:srgbClr val="262626"/>
                </a:solidFill>
              </a:rPr>
              <a:t>Religion Now Has Most-Favored-Nation’s Status? </a:t>
            </a:r>
            <a:r>
              <a:rPr lang="en-US" sz="4100" i="1" dirty="0">
                <a:solidFill>
                  <a:srgbClr val="262626"/>
                </a:solidFill>
                <a:ea typeface="+mn-lt"/>
                <a:cs typeface="+mn-lt"/>
              </a:rPr>
              <a:t>Tandon v. Newsom </a:t>
            </a:r>
            <a:endParaRPr lang="en-US" sz="4100" dirty="0">
              <a:solidFill>
                <a:srgbClr val="262626"/>
              </a:solidFill>
            </a:endParaRPr>
          </a:p>
        </p:txBody>
      </p:sp>
      <p:graphicFrame>
        <p:nvGraphicFramePr>
          <p:cNvPr id="5" name="Content Placeholder 2">
            <a:extLst>
              <a:ext uri="{FF2B5EF4-FFF2-40B4-BE49-F238E27FC236}">
                <a16:creationId xmlns:a16="http://schemas.microsoft.com/office/drawing/2014/main" id="{A330E472-D34B-79C3-20A1-AC8A0CDAFDDF}"/>
              </a:ext>
            </a:extLst>
          </p:cNvPr>
          <p:cNvGraphicFramePr>
            <a:graphicFrameLocks noGrp="1"/>
          </p:cNvGraphicFramePr>
          <p:nvPr>
            <p:ph idx="1"/>
            <p:extLst>
              <p:ext uri="{D42A27DB-BD31-4B8C-83A1-F6EECF244321}">
                <p14:modId xmlns:p14="http://schemas.microsoft.com/office/powerpoint/2010/main" val="1582783656"/>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04463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C12FAC7-9CB5-47FE-A2AC-3CBBED7D233D}"/>
              </a:ext>
            </a:extLst>
          </p:cNvPr>
          <p:cNvSpPr>
            <a:spLocks noGrp="1"/>
          </p:cNvSpPr>
          <p:nvPr>
            <p:ph type="title"/>
          </p:nvPr>
        </p:nvSpPr>
        <p:spPr>
          <a:xfrm>
            <a:off x="952108" y="954756"/>
            <a:ext cx="2730414" cy="4946003"/>
          </a:xfrm>
        </p:spPr>
        <p:txBody>
          <a:bodyPr>
            <a:normAutofit/>
          </a:bodyPr>
          <a:lstStyle/>
          <a:p>
            <a:r>
              <a:rPr lang="en-US">
                <a:solidFill>
                  <a:srgbClr val="FFFFFF"/>
                </a:solidFill>
              </a:rPr>
              <a:t>Is Most-Favored-Nation Really A Thing?</a:t>
            </a:r>
          </a:p>
        </p:txBody>
      </p:sp>
      <p:sp>
        <p:nvSpPr>
          <p:cNvPr id="19"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E6F765-9831-4334-8F60-7F39E170A398}"/>
              </a:ext>
            </a:extLst>
          </p:cNvPr>
          <p:cNvSpPr>
            <a:spLocks noGrp="1"/>
          </p:cNvSpPr>
          <p:nvPr>
            <p:ph idx="1"/>
          </p:nvPr>
        </p:nvSpPr>
        <p:spPr>
          <a:xfrm>
            <a:off x="5140934" y="469900"/>
            <a:ext cx="5953630" cy="5405968"/>
          </a:xfrm>
        </p:spPr>
        <p:txBody>
          <a:bodyPr anchor="ctr">
            <a:normAutofit/>
          </a:bodyPr>
          <a:lstStyle/>
          <a:p>
            <a:pPr>
              <a:lnSpc>
                <a:spcPct val="90000"/>
              </a:lnSpc>
            </a:pPr>
            <a:r>
              <a:rPr lang="en-US" sz="1900" b="0" i="0">
                <a:effectLst/>
                <a:latin typeface="Garamond" panose="02020404030301010803" pitchFamily="18" charset="0"/>
              </a:rPr>
              <a:t>Or was it just a COVID aberration? </a:t>
            </a:r>
          </a:p>
          <a:p>
            <a:pPr>
              <a:lnSpc>
                <a:spcPct val="90000"/>
              </a:lnSpc>
            </a:pPr>
            <a:r>
              <a:rPr lang="en-US" sz="1900" b="0" i="0">
                <a:effectLst/>
                <a:latin typeface="Garamond" panose="02020404030301010803" pitchFamily="18" charset="0"/>
              </a:rPr>
              <a:t>Curiously, although Alito, Gorsuch and Thomas were in the majority in </a:t>
            </a:r>
            <a:r>
              <a:rPr lang="en-US" sz="1900" b="0" i="1">
                <a:effectLst/>
                <a:latin typeface="Garamond" panose="02020404030301010803" pitchFamily="18" charset="0"/>
              </a:rPr>
              <a:t>Tandon</a:t>
            </a:r>
            <a:r>
              <a:rPr lang="en-US" sz="1900" b="0" i="0">
                <a:effectLst/>
                <a:latin typeface="Garamond" panose="02020404030301010803" pitchFamily="18" charset="0"/>
              </a:rPr>
              <a:t>, and although both Catholic Social Services and the Trump administration relied in </a:t>
            </a:r>
            <a:r>
              <a:rPr lang="en-US" sz="1900" b="0" i="1">
                <a:effectLst/>
                <a:latin typeface="Garamond" panose="02020404030301010803" pitchFamily="18" charset="0"/>
              </a:rPr>
              <a:t>Fulton </a:t>
            </a:r>
            <a:r>
              <a:rPr lang="en-US" sz="1900" b="0" i="0">
                <a:effectLst/>
                <a:latin typeface="Garamond" panose="02020404030301010803" pitchFamily="18" charset="0"/>
              </a:rPr>
              <a:t>on the broader most-favored-nation theory of religious exemptions, parts V.C.3 and V.C.4 of </a:t>
            </a:r>
            <a:r>
              <a:rPr lang="en-US" sz="1900" b="1" i="0">
                <a:effectLst/>
                <a:latin typeface="Garamond" panose="02020404030301010803" pitchFamily="18" charset="0"/>
              </a:rPr>
              <a:t>Alito’s concurrence in </a:t>
            </a:r>
            <a:r>
              <a:rPr lang="en-US" sz="1900" b="1" i="1">
                <a:effectLst/>
                <a:latin typeface="Garamond" panose="02020404030301010803" pitchFamily="18" charset="0"/>
              </a:rPr>
              <a:t>Fulton </a:t>
            </a:r>
            <a:r>
              <a:rPr lang="en-US" sz="1900" b="1" i="0">
                <a:effectLst/>
                <a:latin typeface="Garamond" panose="02020404030301010803" pitchFamily="18" charset="0"/>
              </a:rPr>
              <a:t>raise doubts about the administrability of the most-favored-nation approach</a:t>
            </a:r>
            <a:r>
              <a:rPr lang="en-US" sz="1900" b="0" i="0">
                <a:effectLst/>
                <a:latin typeface="Garamond" panose="02020404030301010803" pitchFamily="18" charset="0"/>
              </a:rPr>
              <a:t>. </a:t>
            </a:r>
            <a:r>
              <a:rPr lang="en-US" sz="1900" b="1" i="0">
                <a:effectLst/>
                <a:latin typeface="Garamond" panose="02020404030301010803" pitchFamily="18" charset="0"/>
              </a:rPr>
              <a:t>With no mention of </a:t>
            </a:r>
            <a:r>
              <a:rPr lang="en-US" sz="1900" b="1" i="1">
                <a:effectLst/>
                <a:latin typeface="Garamond" panose="02020404030301010803" pitchFamily="18" charset="0"/>
              </a:rPr>
              <a:t>Tandon</a:t>
            </a:r>
            <a:r>
              <a:rPr lang="en-US" sz="1900" b="1" i="0">
                <a:effectLst/>
                <a:latin typeface="Garamond" panose="02020404030301010803" pitchFamily="18" charset="0"/>
              </a:rPr>
              <a:t>, Alito highlights prior “confusion” in the lower courts about how many exemptions must be included in a law to render it not generally applicable</a:t>
            </a:r>
            <a:r>
              <a:rPr lang="en-US" sz="1900" b="0" i="0">
                <a:effectLst/>
                <a:latin typeface="Garamond" panose="02020404030301010803" pitchFamily="18" charset="0"/>
              </a:rPr>
              <a:t>, and he then notes the “hotly contested” splits both in the lower courts and between the justices in pre-</a:t>
            </a:r>
            <a:r>
              <a:rPr lang="en-US" sz="1900" b="0" i="1">
                <a:effectLst/>
                <a:latin typeface="Garamond" panose="02020404030301010803" pitchFamily="18" charset="0"/>
              </a:rPr>
              <a:t>Tandon </a:t>
            </a:r>
            <a:r>
              <a:rPr lang="en-US" sz="1900" b="0" i="0">
                <a:effectLst/>
                <a:latin typeface="Garamond" panose="02020404030301010803" pitchFamily="18" charset="0"/>
              </a:rPr>
              <a:t>COVID cases as to when existing exemptions should be deemed appropriate “comparators” to requested religious exemptions. </a:t>
            </a:r>
          </a:p>
          <a:p>
            <a:pPr>
              <a:lnSpc>
                <a:spcPct val="90000"/>
              </a:lnSpc>
            </a:pPr>
            <a:r>
              <a:rPr lang="en-US" sz="1900" i="0" u="none" strike="noStrike">
                <a:effectLst/>
                <a:latin typeface="Garamond" panose="02020404030301010803" pitchFamily="18" charset="0"/>
                <a:hlinkClick r:id="rId3"/>
              </a:rPr>
              <a:t>Jim </a:t>
            </a:r>
            <a:r>
              <a:rPr lang="en-US" sz="1900" i="0" u="none" strike="noStrike" err="1">
                <a:effectLst/>
                <a:latin typeface="Garamond" panose="02020404030301010803" pitchFamily="18" charset="0"/>
                <a:hlinkClick r:id="rId3"/>
              </a:rPr>
              <a:t>Oleske</a:t>
            </a:r>
            <a:r>
              <a:rPr lang="en-US" sz="1900" i="0" u="none" strike="noStrike">
                <a:effectLst/>
                <a:latin typeface="Garamond" panose="02020404030301010803" pitchFamily="18" charset="0"/>
              </a:rPr>
              <a:t>, </a:t>
            </a:r>
            <a:r>
              <a:rPr lang="en-US" sz="1900" i="1">
                <a:effectLst/>
                <a:latin typeface="Garamond" panose="02020404030301010803" pitchFamily="18" charset="0"/>
              </a:rPr>
              <a:t>Fulton</a:t>
            </a:r>
            <a:r>
              <a:rPr lang="en-US" sz="1900" i="0">
                <a:effectLst/>
                <a:latin typeface="Garamond" panose="02020404030301010803" pitchFamily="18" charset="0"/>
              </a:rPr>
              <a:t> quiets </a:t>
            </a:r>
            <a:r>
              <a:rPr lang="en-US" sz="1900" i="1">
                <a:effectLst/>
                <a:latin typeface="Garamond" panose="02020404030301010803" pitchFamily="18" charset="0"/>
              </a:rPr>
              <a:t>Tandon</a:t>
            </a:r>
            <a:r>
              <a:rPr lang="en-US" sz="1900" i="0">
                <a:effectLst/>
                <a:latin typeface="Garamond" panose="02020404030301010803" pitchFamily="18" charset="0"/>
              </a:rPr>
              <a:t>’s thunder: A free exercise puzzle, </a:t>
            </a:r>
            <a:r>
              <a:rPr lang="en-US" sz="1900" i="0" err="1">
                <a:effectLst/>
                <a:latin typeface="Garamond" panose="02020404030301010803" pitchFamily="18" charset="0"/>
              </a:rPr>
              <a:t>SCOTUSblog</a:t>
            </a:r>
            <a:endParaRPr lang="en-US" sz="1900" i="0">
              <a:effectLst/>
              <a:latin typeface="Garamond" panose="02020404030301010803" pitchFamily="18" charset="0"/>
            </a:endParaRPr>
          </a:p>
          <a:p>
            <a:pPr>
              <a:lnSpc>
                <a:spcPct val="90000"/>
              </a:lnSpc>
            </a:pPr>
            <a:endParaRPr lang="en-US" sz="1900"/>
          </a:p>
        </p:txBody>
      </p:sp>
    </p:spTree>
    <p:extLst>
      <p:ext uri="{BB962C8B-B14F-4D97-AF65-F5344CB8AC3E}">
        <p14:creationId xmlns:p14="http://schemas.microsoft.com/office/powerpoint/2010/main" val="30905812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FB751FF3-0C29-4586-AEA8-E27B75318747}"/>
              </a:ext>
            </a:extLst>
          </p:cNvPr>
          <p:cNvSpPr>
            <a:spLocks noGrp="1"/>
          </p:cNvSpPr>
          <p:nvPr>
            <p:ph type="title"/>
          </p:nvPr>
        </p:nvSpPr>
        <p:spPr>
          <a:xfrm>
            <a:off x="1295402" y="982132"/>
            <a:ext cx="9601196" cy="1303867"/>
          </a:xfrm>
        </p:spPr>
        <p:txBody>
          <a:bodyPr>
            <a:normAutofit/>
          </a:bodyPr>
          <a:lstStyle/>
          <a:p>
            <a:r>
              <a:rPr lang="en-US">
                <a:solidFill>
                  <a:srgbClr val="262626"/>
                </a:solidFill>
              </a:rPr>
              <a:t>Most-Favored-Nation Resources</a:t>
            </a:r>
          </a:p>
        </p:txBody>
      </p:sp>
      <p:graphicFrame>
        <p:nvGraphicFramePr>
          <p:cNvPr id="5" name="Content Placeholder 2">
            <a:extLst>
              <a:ext uri="{FF2B5EF4-FFF2-40B4-BE49-F238E27FC236}">
                <a16:creationId xmlns:a16="http://schemas.microsoft.com/office/drawing/2014/main" id="{67E28E70-A47E-7FC8-BCFE-FE78C60A6727}"/>
              </a:ext>
            </a:extLst>
          </p:cNvPr>
          <p:cNvGraphicFramePr>
            <a:graphicFrameLocks noGrp="1"/>
          </p:cNvGraphicFramePr>
          <p:nvPr>
            <p:ph idx="1"/>
            <p:extLst>
              <p:ext uri="{D42A27DB-BD31-4B8C-83A1-F6EECF244321}">
                <p14:modId xmlns:p14="http://schemas.microsoft.com/office/powerpoint/2010/main" val="3722052412"/>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724270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F8FA-F8D0-41DE-BACF-1CE0C62540A7}"/>
              </a:ext>
            </a:extLst>
          </p:cNvPr>
          <p:cNvSpPr>
            <a:spLocks noGrp="1"/>
          </p:cNvSpPr>
          <p:nvPr>
            <p:ph type="title"/>
          </p:nvPr>
        </p:nvSpPr>
        <p:spPr>
          <a:xfrm>
            <a:off x="1295402" y="982132"/>
            <a:ext cx="9601196" cy="1303867"/>
          </a:xfrm>
        </p:spPr>
        <p:txBody>
          <a:bodyPr>
            <a:normAutofit/>
          </a:bodyPr>
          <a:lstStyle/>
          <a:p>
            <a:r>
              <a:rPr lang="en-US" sz="4100">
                <a:solidFill>
                  <a:srgbClr val="262626"/>
                </a:solidFill>
              </a:rPr>
              <a:t>First Amendment Non-Discrimination Trilogy</a:t>
            </a:r>
          </a:p>
        </p:txBody>
      </p:sp>
      <p:graphicFrame>
        <p:nvGraphicFramePr>
          <p:cNvPr id="16" name="Content Placeholder 2">
            <a:extLst>
              <a:ext uri="{FF2B5EF4-FFF2-40B4-BE49-F238E27FC236}">
                <a16:creationId xmlns:a16="http://schemas.microsoft.com/office/drawing/2014/main" id="{9C0EB02E-205E-0BC7-24CF-970AF1EBE1A0}"/>
              </a:ext>
            </a:extLst>
          </p:cNvPr>
          <p:cNvGraphicFramePr>
            <a:graphicFrameLocks noGrp="1"/>
          </p:cNvGraphicFramePr>
          <p:nvPr>
            <p:ph idx="1"/>
            <p:extLst>
              <p:ext uri="{D42A27DB-BD31-4B8C-83A1-F6EECF244321}">
                <p14:modId xmlns:p14="http://schemas.microsoft.com/office/powerpoint/2010/main" val="2498887049"/>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549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92BD2E6-2FFA-48D4-9670-0E30D9205E31}"/>
              </a:ext>
            </a:extLst>
          </p:cNvPr>
          <p:cNvSpPr>
            <a:spLocks noGrp="1"/>
          </p:cNvSpPr>
          <p:nvPr>
            <p:ph type="title"/>
          </p:nvPr>
        </p:nvSpPr>
        <p:spPr>
          <a:xfrm>
            <a:off x="1055599" y="1055077"/>
            <a:ext cx="2532909" cy="4794578"/>
          </a:xfrm>
        </p:spPr>
        <p:txBody>
          <a:bodyPr>
            <a:normAutofit/>
          </a:bodyPr>
          <a:lstStyle/>
          <a:p>
            <a:r>
              <a:rPr lang="en-US" i="1">
                <a:solidFill>
                  <a:srgbClr val="262626"/>
                </a:solidFill>
              </a:rPr>
              <a:t>Masterpiece Cakeshop v. Colorado Civil Rights Commission </a:t>
            </a:r>
            <a:r>
              <a:rPr lang="en-US">
                <a:solidFill>
                  <a:srgbClr val="262626"/>
                </a:solidFill>
              </a:rPr>
              <a:t>(2018)</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A78FEA4-09B1-4641-3B75-E2A1711B6856}"/>
              </a:ext>
            </a:extLst>
          </p:cNvPr>
          <p:cNvGraphicFramePr>
            <a:graphicFrameLocks noGrp="1"/>
          </p:cNvGraphicFramePr>
          <p:nvPr>
            <p:ph idx="1"/>
            <p:extLst>
              <p:ext uri="{D42A27DB-BD31-4B8C-83A1-F6EECF244321}">
                <p14:modId xmlns:p14="http://schemas.microsoft.com/office/powerpoint/2010/main" val="324130521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41591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2C6960F-E561-4F33-9C2F-A4C46C182F71}"/>
              </a:ext>
            </a:extLst>
          </p:cNvPr>
          <p:cNvSpPr>
            <a:spLocks noGrp="1"/>
          </p:cNvSpPr>
          <p:nvPr>
            <p:ph type="title"/>
          </p:nvPr>
        </p:nvSpPr>
        <p:spPr>
          <a:xfrm>
            <a:off x="1055599" y="1072495"/>
            <a:ext cx="2532909" cy="4794578"/>
          </a:xfrm>
        </p:spPr>
        <p:txBody>
          <a:bodyPr>
            <a:normAutofit/>
          </a:bodyPr>
          <a:lstStyle/>
          <a:p>
            <a:r>
              <a:rPr lang="en-US" i="1" dirty="0">
                <a:solidFill>
                  <a:srgbClr val="262626"/>
                </a:solidFill>
              </a:rPr>
              <a:t>Fulton v. Philadelphia </a:t>
            </a:r>
            <a:r>
              <a:rPr lang="en-US" dirty="0">
                <a:solidFill>
                  <a:srgbClr val="262626"/>
                </a:solidFill>
              </a:rPr>
              <a:t>(2021) </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BE98189-942E-5C9C-A9DD-B3C6503F6931}"/>
              </a:ext>
            </a:extLst>
          </p:cNvPr>
          <p:cNvGraphicFramePr>
            <a:graphicFrameLocks noGrp="1"/>
          </p:cNvGraphicFramePr>
          <p:nvPr>
            <p:ph idx="1"/>
            <p:extLst>
              <p:ext uri="{D42A27DB-BD31-4B8C-83A1-F6EECF244321}">
                <p14:modId xmlns:p14="http://schemas.microsoft.com/office/powerpoint/2010/main" val="617862764"/>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97957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E9DB4-E548-42CC-A177-4B7DE53B2F29}"/>
              </a:ext>
            </a:extLst>
          </p:cNvPr>
          <p:cNvSpPr>
            <a:spLocks noGrp="1"/>
          </p:cNvSpPr>
          <p:nvPr>
            <p:ph type="title"/>
          </p:nvPr>
        </p:nvSpPr>
        <p:spPr>
          <a:xfrm>
            <a:off x="1295402" y="982132"/>
            <a:ext cx="9601196" cy="1303867"/>
          </a:xfrm>
        </p:spPr>
        <p:txBody>
          <a:bodyPr>
            <a:normAutofit/>
          </a:bodyPr>
          <a:lstStyle/>
          <a:p>
            <a:r>
              <a:rPr lang="en-US">
                <a:solidFill>
                  <a:srgbClr val="262626"/>
                </a:solidFill>
              </a:rPr>
              <a:t>CSS Wins Narrowly </a:t>
            </a:r>
          </a:p>
        </p:txBody>
      </p:sp>
      <p:graphicFrame>
        <p:nvGraphicFramePr>
          <p:cNvPr id="16" name="Content Placeholder 2">
            <a:extLst>
              <a:ext uri="{FF2B5EF4-FFF2-40B4-BE49-F238E27FC236}">
                <a16:creationId xmlns:a16="http://schemas.microsoft.com/office/drawing/2014/main" id="{0C03E345-DB4F-9B93-6FDC-2780B3576390}"/>
              </a:ext>
            </a:extLst>
          </p:cNvPr>
          <p:cNvGraphicFramePr>
            <a:graphicFrameLocks noGrp="1"/>
          </p:cNvGraphicFramePr>
          <p:nvPr>
            <p:ph idx="1"/>
            <p:extLst>
              <p:ext uri="{D42A27DB-BD31-4B8C-83A1-F6EECF244321}">
                <p14:modId xmlns:p14="http://schemas.microsoft.com/office/powerpoint/2010/main" val="3607126225"/>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4948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FC848F4-1F65-495D-BEF4-1C3B8448BA26}"/>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Why Does CSS Win? </a:t>
            </a:r>
          </a:p>
        </p:txBody>
      </p:sp>
      <p:sp>
        <p:nvSpPr>
          <p:cNvPr id="23" name="Rectangle 22">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3C871B-78CD-44E7-B959-C9E961224349}"/>
              </a:ext>
            </a:extLst>
          </p:cNvPr>
          <p:cNvSpPr>
            <a:spLocks noGrp="1"/>
          </p:cNvSpPr>
          <p:nvPr>
            <p:ph idx="1"/>
          </p:nvPr>
        </p:nvSpPr>
        <p:spPr>
          <a:xfrm>
            <a:off x="5140934" y="469900"/>
            <a:ext cx="5953630" cy="5405968"/>
          </a:xfrm>
        </p:spPr>
        <p:txBody>
          <a:bodyPr anchor="ctr">
            <a:normAutofit/>
          </a:bodyPr>
          <a:lstStyle/>
          <a:p>
            <a:r>
              <a:rPr lang="en-US" dirty="0">
                <a:effectLst/>
                <a:ea typeface="Calibri" panose="020F0502020204030204" pitchFamily="34" charset="0"/>
                <a:cs typeface="Times New Roman"/>
              </a:rPr>
              <a:t>So, strict scrutiny wouldn’t apply to this non-discrimination clause, right?</a:t>
            </a:r>
            <a:r>
              <a:rPr lang="en-US" dirty="0">
                <a:ea typeface="Calibri" panose="020F0502020204030204" pitchFamily="34" charset="0"/>
                <a:cs typeface="Times New Roman"/>
              </a:rPr>
              <a:t> </a:t>
            </a:r>
            <a:endParaRPr lang="en-US" dirty="0">
              <a:effectLst/>
              <a:ea typeface="Calibri" panose="020F0502020204030204" pitchFamily="34" charset="0"/>
              <a:cs typeface="Times New Roman" panose="02020603050405020304" pitchFamily="18" charset="0"/>
            </a:endParaRPr>
          </a:p>
          <a:p>
            <a:r>
              <a:rPr lang="en-US" dirty="0">
                <a:ea typeface="Calibri" panose="020F0502020204030204" pitchFamily="34" charset="0"/>
                <a:cs typeface="Times New Roman" panose="02020603050405020304" pitchFamily="18" charset="0"/>
              </a:rPr>
              <a:t>NO:  t</a:t>
            </a:r>
            <a:r>
              <a:rPr lang="en-US" dirty="0">
                <a:effectLst/>
                <a:ea typeface="Calibri" panose="020F0502020204030204" pitchFamily="34" charset="0"/>
                <a:cs typeface="Times New Roman" panose="02020603050405020304" pitchFamily="18" charset="0"/>
              </a:rPr>
              <a:t>he Court held </a:t>
            </a:r>
            <a:r>
              <a:rPr lang="en-US" i="1" dirty="0">
                <a:effectLst/>
                <a:ea typeface="Calibri" panose="020F0502020204030204" pitchFamily="34" charset="0"/>
                <a:cs typeface="Times New Roman" panose="02020603050405020304" pitchFamily="18" charset="0"/>
              </a:rPr>
              <a:t>Smith </a:t>
            </a:r>
            <a:r>
              <a:rPr lang="en-US" dirty="0">
                <a:effectLst/>
                <a:ea typeface="Calibri" panose="020F0502020204030204" pitchFamily="34" charset="0"/>
                <a:cs typeface="Times New Roman" panose="02020603050405020304" pitchFamily="18" charset="0"/>
              </a:rPr>
              <a:t>didn’t apply in this case because </a:t>
            </a:r>
            <a:r>
              <a:rPr lang="en-US" b="1" dirty="0">
                <a:effectLst/>
                <a:ea typeface="Calibri" panose="020F0502020204030204" pitchFamily="34" charset="0"/>
                <a:cs typeface="Times New Roman" panose="02020603050405020304" pitchFamily="18" charset="0"/>
              </a:rPr>
              <a:t>the city’s non-discrimination clause allowed for exceptions</a:t>
            </a:r>
            <a:r>
              <a:rPr lang="en-US" dirty="0">
                <a:effectLst/>
                <a:ea typeface="Calibri" panose="020F0502020204030204" pitchFamily="34" charset="0"/>
                <a:cs typeface="Times New Roman" panose="02020603050405020304" pitchFamily="18" charset="0"/>
              </a:rPr>
              <a:t>, meaning it wasn’t generally applicable</a:t>
            </a:r>
          </a:p>
          <a:p>
            <a:pPr>
              <a:buSzPct val="114999"/>
            </a:pPr>
            <a:r>
              <a:rPr lang="en-US" dirty="0">
                <a:cs typeface="Times New Roman"/>
              </a:rPr>
              <a:t>Note:  Philadelphia never granted any exception </a:t>
            </a:r>
          </a:p>
          <a:p>
            <a:endParaRPr lang="en-US" dirty="0"/>
          </a:p>
        </p:txBody>
      </p:sp>
    </p:spTree>
    <p:extLst>
      <p:ext uri="{BB962C8B-B14F-4D97-AF65-F5344CB8AC3E}">
        <p14:creationId xmlns:p14="http://schemas.microsoft.com/office/powerpoint/2010/main" val="2272524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A80820-8161-4EA0-BC1E-512B5A21C142}"/>
              </a:ext>
            </a:extLst>
          </p:cNvPr>
          <p:cNvSpPr>
            <a:spLocks noGrp="1"/>
          </p:cNvSpPr>
          <p:nvPr>
            <p:ph type="title"/>
          </p:nvPr>
        </p:nvSpPr>
        <p:spPr>
          <a:xfrm>
            <a:off x="1047280" y="788894"/>
            <a:ext cx="10306520" cy="880730"/>
          </a:xfrm>
        </p:spPr>
        <p:txBody>
          <a:bodyPr>
            <a:normAutofit/>
          </a:bodyPr>
          <a:lstStyle/>
          <a:p>
            <a:r>
              <a:rPr lang="en-US" sz="4000" dirty="0">
                <a:solidFill>
                  <a:srgbClr val="FFFFFF"/>
                </a:solidFill>
              </a:rPr>
              <a:t>A Word on “leaks” </a:t>
            </a:r>
          </a:p>
        </p:txBody>
      </p:sp>
      <p:graphicFrame>
        <p:nvGraphicFramePr>
          <p:cNvPr id="5" name="Content Placeholder 2">
            <a:extLst>
              <a:ext uri="{FF2B5EF4-FFF2-40B4-BE49-F238E27FC236}">
                <a16:creationId xmlns:a16="http://schemas.microsoft.com/office/drawing/2014/main" id="{F13CE377-15F0-6D99-B12F-3098FCC586AC}"/>
              </a:ext>
            </a:extLst>
          </p:cNvPr>
          <p:cNvGraphicFramePr>
            <a:graphicFrameLocks noGrp="1"/>
          </p:cNvGraphicFramePr>
          <p:nvPr>
            <p:ph idx="1"/>
            <p:extLst>
              <p:ext uri="{D42A27DB-BD31-4B8C-83A1-F6EECF244321}">
                <p14:modId xmlns:p14="http://schemas.microsoft.com/office/powerpoint/2010/main" val="2422250526"/>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0141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6906-9D0C-40B3-A7A1-7E2F15484EB5}"/>
              </a:ext>
            </a:extLst>
          </p:cNvPr>
          <p:cNvSpPr>
            <a:spLocks noGrp="1"/>
          </p:cNvSpPr>
          <p:nvPr>
            <p:ph type="title"/>
          </p:nvPr>
        </p:nvSpPr>
        <p:spPr>
          <a:xfrm>
            <a:off x="1295402" y="982132"/>
            <a:ext cx="9601196" cy="1303867"/>
          </a:xfrm>
        </p:spPr>
        <p:txBody>
          <a:bodyPr>
            <a:normAutofit/>
          </a:bodyPr>
          <a:lstStyle/>
          <a:p>
            <a:r>
              <a:rPr lang="en-GB" dirty="0">
                <a:solidFill>
                  <a:srgbClr val="262626"/>
                </a:solidFill>
              </a:rPr>
              <a:t>Another Punt Because…</a:t>
            </a:r>
          </a:p>
        </p:txBody>
      </p:sp>
      <p:graphicFrame>
        <p:nvGraphicFramePr>
          <p:cNvPr id="5" name="Content Placeholder 2">
            <a:extLst>
              <a:ext uri="{FF2B5EF4-FFF2-40B4-BE49-F238E27FC236}">
                <a16:creationId xmlns:a16="http://schemas.microsoft.com/office/drawing/2014/main" id="{376BD29B-CE63-457A-B0B8-90F7C6227D7A}"/>
              </a:ext>
            </a:extLst>
          </p:cNvPr>
          <p:cNvGraphicFramePr>
            <a:graphicFrameLocks noGrp="1"/>
          </p:cNvGraphicFramePr>
          <p:nvPr>
            <p:ph idx="1"/>
            <p:extLst>
              <p:ext uri="{D42A27DB-BD31-4B8C-83A1-F6EECF244321}">
                <p14:modId xmlns:p14="http://schemas.microsoft.com/office/powerpoint/2010/main" val="1222557929"/>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22350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E002732-CBB5-405C-BDDC-37C39BF6E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A492AF-9B08-416A-9BEC-1EC284C5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BAE770C-2B15-4943-A508-EA2408AB9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D09E588-7AC2-4C52-98C6-B7AD8CC214F2}"/>
              </a:ext>
            </a:extLst>
          </p:cNvPr>
          <p:cNvSpPr>
            <a:spLocks noGrp="1"/>
          </p:cNvSpPr>
          <p:nvPr>
            <p:ph type="title"/>
          </p:nvPr>
        </p:nvSpPr>
        <p:spPr>
          <a:xfrm>
            <a:off x="1295402" y="982132"/>
            <a:ext cx="9601196" cy="1303867"/>
          </a:xfrm>
        </p:spPr>
        <p:txBody>
          <a:bodyPr>
            <a:normAutofit/>
          </a:bodyPr>
          <a:lstStyle/>
          <a:p>
            <a:pPr>
              <a:lnSpc>
                <a:spcPct val="90000"/>
              </a:lnSpc>
            </a:pPr>
            <a:r>
              <a:rPr lang="en-US" sz="4100"/>
              <a:t>Will Third Time be the Charm? </a:t>
            </a:r>
            <a:r>
              <a:rPr lang="en-US" sz="4100" i="1"/>
              <a:t>303 Creative v. Elenis</a:t>
            </a:r>
          </a:p>
        </p:txBody>
      </p:sp>
      <p:cxnSp>
        <p:nvCxnSpPr>
          <p:cNvPr id="25" name="Straight Connector 24">
            <a:extLst>
              <a:ext uri="{FF2B5EF4-FFF2-40B4-BE49-F238E27FC236}">
                <a16:creationId xmlns:a16="http://schemas.microsoft.com/office/drawing/2014/main" id="{7955E33A-07BE-426F-B937-739F88BFB0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AB22746-F703-40A8-8937-6D7BA047F6DB}"/>
              </a:ext>
            </a:extLst>
          </p:cNvPr>
          <p:cNvSpPr>
            <a:spLocks noGrp="1"/>
          </p:cNvSpPr>
          <p:nvPr>
            <p:ph idx="1"/>
          </p:nvPr>
        </p:nvSpPr>
        <p:spPr>
          <a:xfrm>
            <a:off x="1295401" y="2556932"/>
            <a:ext cx="9601196" cy="3318936"/>
          </a:xfrm>
        </p:spPr>
        <p:txBody>
          <a:bodyPr>
            <a:normAutofit/>
          </a:bodyPr>
          <a:lstStyle/>
          <a:p>
            <a:r>
              <a:rPr lang="en-US" dirty="0"/>
              <a:t>Colorado’s public accommodations law is on the line again in a case involving a website designer who doesn’t want to design wedding websites for same-sex couples</a:t>
            </a:r>
          </a:p>
          <a:p>
            <a:r>
              <a:rPr lang="en-US" dirty="0"/>
              <a:t>Does the First Amendment’s </a:t>
            </a:r>
            <a:r>
              <a:rPr lang="en-US" b="1" dirty="0"/>
              <a:t>Free Speech Clause </a:t>
            </a:r>
            <a:r>
              <a:rPr lang="en-US" dirty="0"/>
              <a:t>require that an exception for religion be created to non-discrimination laws that protect people based on sexual orientation? </a:t>
            </a:r>
          </a:p>
          <a:p>
            <a:r>
              <a:rPr lang="en-US" dirty="0"/>
              <a:t>Court refuses to hear the </a:t>
            </a:r>
            <a:r>
              <a:rPr lang="en-US" b="1" dirty="0"/>
              <a:t>Free Exercise Clause </a:t>
            </a:r>
            <a:r>
              <a:rPr lang="en-US" dirty="0"/>
              <a:t>issue</a:t>
            </a:r>
            <a:r>
              <a:rPr lang="en-US" b="1" dirty="0"/>
              <a:t> </a:t>
            </a:r>
            <a:r>
              <a:rPr lang="en-US" dirty="0"/>
              <a:t>in this case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3452287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CB9E-65B2-4C06-AB0F-34F7B1107241}"/>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Elephant in the Room: </a:t>
            </a:r>
            <a:r>
              <a:rPr lang="en-US" i="1" dirty="0">
                <a:solidFill>
                  <a:srgbClr val="262626"/>
                </a:solidFill>
              </a:rPr>
              <a:t>Carson v.  Makin</a:t>
            </a:r>
          </a:p>
        </p:txBody>
      </p:sp>
      <p:graphicFrame>
        <p:nvGraphicFramePr>
          <p:cNvPr id="5" name="Content Placeholder 2">
            <a:extLst>
              <a:ext uri="{FF2B5EF4-FFF2-40B4-BE49-F238E27FC236}">
                <a16:creationId xmlns:a16="http://schemas.microsoft.com/office/drawing/2014/main" id="{0B309E15-5C73-66E3-77CC-25CE39595A81}"/>
              </a:ext>
            </a:extLst>
          </p:cNvPr>
          <p:cNvGraphicFramePr>
            <a:graphicFrameLocks noGrp="1"/>
          </p:cNvGraphicFramePr>
          <p:nvPr>
            <p:ph idx="1"/>
            <p:extLst>
              <p:ext uri="{D42A27DB-BD31-4B8C-83A1-F6EECF244321}">
                <p14:modId xmlns:p14="http://schemas.microsoft.com/office/powerpoint/2010/main" val="1340750841"/>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99489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9CA09B-B390-2FFF-9850-39C02E4007BF}"/>
              </a:ext>
            </a:extLst>
          </p:cNvPr>
          <p:cNvSpPr>
            <a:spLocks noGrp="1"/>
          </p:cNvSpPr>
          <p:nvPr>
            <p:ph type="title"/>
          </p:nvPr>
        </p:nvSpPr>
        <p:spPr>
          <a:xfrm>
            <a:off x="952108" y="954756"/>
            <a:ext cx="2730414" cy="4946003"/>
          </a:xfrm>
        </p:spPr>
        <p:txBody>
          <a:bodyPr>
            <a:normAutofit/>
          </a:bodyPr>
          <a:lstStyle/>
          <a:p>
            <a:r>
              <a:rPr lang="en-US" i="1">
                <a:solidFill>
                  <a:srgbClr val="FFFFFF"/>
                </a:solidFill>
              </a:rPr>
              <a:t>Thompson v. Clark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588BFC-7FC4-A21D-990E-557AAE02D4CF}"/>
              </a:ext>
            </a:extLst>
          </p:cNvPr>
          <p:cNvSpPr>
            <a:spLocks noGrp="1"/>
          </p:cNvSpPr>
          <p:nvPr>
            <p:ph idx="1"/>
          </p:nvPr>
        </p:nvSpPr>
        <p:spPr>
          <a:xfrm>
            <a:off x="5140934" y="469900"/>
            <a:ext cx="5953630" cy="5405968"/>
          </a:xfrm>
        </p:spPr>
        <p:txBody>
          <a:bodyPr anchor="ctr">
            <a:normAutofit/>
          </a:bodyPr>
          <a:lstStyle/>
          <a:p>
            <a:pPr>
              <a:lnSpc>
                <a:spcPct val="90000"/>
              </a:lnSpc>
            </a:pPr>
            <a:r>
              <a:rPr lang="en-US" sz="2000" dirty="0"/>
              <a:t>Holding: </a:t>
            </a:r>
            <a:r>
              <a:rPr lang="en-US" sz="2000" dirty="0">
                <a:effectLst/>
                <a:ea typeface="Calibri" panose="020F0502020204030204" pitchFamily="34" charset="0"/>
                <a:cs typeface="Times New Roman" panose="02020603050405020304" pitchFamily="18" charset="0"/>
              </a:rPr>
              <a:t>to demonstrate a favorable termination of a criminal prosecution in order to bring a Fourth Amendment malicious prosecution case a plaintiff need only show that his or her prosecution </a:t>
            </a:r>
            <a:r>
              <a:rPr lang="en-US" sz="2000" b="1" dirty="0">
                <a:effectLst/>
                <a:ea typeface="Calibri" panose="020F0502020204030204" pitchFamily="34" charset="0"/>
                <a:cs typeface="Times New Roman" panose="02020603050405020304" pitchFamily="18" charset="0"/>
              </a:rPr>
              <a:t>ended without a conviction</a:t>
            </a:r>
          </a:p>
          <a:p>
            <a:pPr>
              <a:lnSpc>
                <a:spcPct val="90000"/>
              </a:lnSpc>
            </a:pPr>
            <a:r>
              <a:rPr lang="en-US" sz="2000" dirty="0">
                <a:effectLst/>
                <a:ea typeface="Calibri" panose="020F0502020204030204" pitchFamily="34" charset="0"/>
                <a:cs typeface="Times New Roman" panose="02020603050405020304" pitchFamily="18" charset="0"/>
              </a:rPr>
              <a:t>Per Second Circuit precedent a malicious prosecution case can only be brought if the prosecution ends not merely without a conviction but with </a:t>
            </a:r>
            <a:r>
              <a:rPr lang="en-US" sz="2000" b="1" dirty="0">
                <a:effectLst/>
                <a:ea typeface="Calibri" panose="020F0502020204030204" pitchFamily="34" charset="0"/>
                <a:cs typeface="Times New Roman" panose="02020603050405020304" pitchFamily="18" charset="0"/>
              </a:rPr>
              <a:t>some affirmative indication of innocence </a:t>
            </a:r>
          </a:p>
          <a:p>
            <a:pPr>
              <a:lnSpc>
                <a:spcPct val="90000"/>
              </a:lnSpc>
            </a:pPr>
            <a:r>
              <a:rPr lang="en-US" sz="2000" dirty="0">
                <a:ea typeface="Calibri" panose="020F0502020204030204" pitchFamily="34" charset="0"/>
                <a:cs typeface="Times New Roman" panose="02020603050405020304" pitchFamily="18" charset="0"/>
              </a:rPr>
              <a:t>10th Circuit agreed with the Second Circuit: </a:t>
            </a:r>
            <a:r>
              <a:rPr lang="en-US" sz="2000" i="1" dirty="0"/>
              <a:t>Cordova v. City of Albuquerque</a:t>
            </a:r>
            <a:r>
              <a:rPr lang="en-US" sz="2000" dirty="0"/>
              <a:t>, 816 F.3d 645, 651 (10th Cir. 2016) (citing </a:t>
            </a:r>
            <a:r>
              <a:rPr lang="en-US" sz="2000" i="1" dirty="0"/>
              <a:t>Wilkins v. </a:t>
            </a:r>
            <a:r>
              <a:rPr lang="en-US" sz="2000" i="1" dirty="0" err="1"/>
              <a:t>DeReyes</a:t>
            </a:r>
            <a:r>
              <a:rPr lang="en-US" sz="2000" dirty="0"/>
              <a:t>, 528 F.3d 790, 799 (10th Cir. 2008)) “Instead, the termination must in some way ‘indicate the innocence of the accused’”</a:t>
            </a:r>
          </a:p>
          <a:p>
            <a:pPr>
              <a:lnSpc>
                <a:spcPct val="90000"/>
              </a:lnSpc>
            </a:pPr>
            <a:r>
              <a:rPr lang="en-US" sz="2000" dirty="0">
                <a:effectLst/>
                <a:ea typeface="Calibri" panose="020F0502020204030204" pitchFamily="34" charset="0"/>
                <a:cs typeface="Times New Roman" panose="02020603050405020304" pitchFamily="18" charset="0"/>
              </a:rPr>
              <a:t>6-3 decision written by Justice Kavanaug</a:t>
            </a:r>
            <a:r>
              <a:rPr lang="en-US" sz="2000" dirty="0">
                <a:ea typeface="Calibri" panose="020F0502020204030204" pitchFamily="34" charset="0"/>
                <a:cs typeface="Times New Roman" panose="02020603050405020304" pitchFamily="18" charset="0"/>
              </a:rPr>
              <a:t>h</a:t>
            </a:r>
            <a:endParaRPr lang="en-US" sz="2000" dirty="0"/>
          </a:p>
        </p:txBody>
      </p:sp>
    </p:spTree>
    <p:extLst>
      <p:ext uri="{BB962C8B-B14F-4D97-AF65-F5344CB8AC3E}">
        <p14:creationId xmlns:p14="http://schemas.microsoft.com/office/powerpoint/2010/main" val="41302786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4A798-8E7A-9B3D-0E8D-E60E714C3119}"/>
              </a:ext>
            </a:extLst>
          </p:cNvPr>
          <p:cNvSpPr>
            <a:spLocks noGrp="1"/>
          </p:cNvSpPr>
          <p:nvPr>
            <p:ph type="title"/>
          </p:nvPr>
        </p:nvSpPr>
        <p:spPr>
          <a:xfrm>
            <a:off x="1295402" y="982132"/>
            <a:ext cx="9601196" cy="1303867"/>
          </a:xfrm>
        </p:spPr>
        <p:txBody>
          <a:bodyPr>
            <a:normAutofit/>
          </a:bodyPr>
          <a:lstStyle/>
          <a:p>
            <a:r>
              <a:rPr lang="en-US">
                <a:solidFill>
                  <a:srgbClr val="262626"/>
                </a:solidFill>
              </a:rPr>
              <a:t>No Good Deed Goes Unpunished</a:t>
            </a:r>
          </a:p>
        </p:txBody>
      </p:sp>
      <p:graphicFrame>
        <p:nvGraphicFramePr>
          <p:cNvPr id="5" name="Content Placeholder 2">
            <a:extLst>
              <a:ext uri="{FF2B5EF4-FFF2-40B4-BE49-F238E27FC236}">
                <a16:creationId xmlns:a16="http://schemas.microsoft.com/office/drawing/2014/main" id="{CE55D2B9-2DEC-B0CF-CA42-3123E953521C}"/>
              </a:ext>
            </a:extLst>
          </p:cNvPr>
          <p:cNvGraphicFramePr>
            <a:graphicFrameLocks noGrp="1"/>
          </p:cNvGraphicFramePr>
          <p:nvPr>
            <p:ph idx="1"/>
            <p:extLst>
              <p:ext uri="{D42A27DB-BD31-4B8C-83A1-F6EECF244321}">
                <p14:modId xmlns:p14="http://schemas.microsoft.com/office/powerpoint/2010/main" val="1449400124"/>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6360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01D33DD-CBE9-B8E7-47D0-F9E39EB5EAFC}"/>
              </a:ext>
            </a:extLst>
          </p:cNvPr>
          <p:cNvSpPr>
            <a:spLocks noGrp="1"/>
          </p:cNvSpPr>
          <p:nvPr>
            <p:ph type="title"/>
          </p:nvPr>
        </p:nvSpPr>
        <p:spPr>
          <a:xfrm>
            <a:off x="1055599" y="1055077"/>
            <a:ext cx="2532909" cy="4794578"/>
          </a:xfrm>
        </p:spPr>
        <p:txBody>
          <a:bodyPr>
            <a:normAutofit/>
          </a:bodyPr>
          <a:lstStyle/>
          <a:p>
            <a:r>
              <a:rPr lang="en-US">
                <a:solidFill>
                  <a:srgbClr val="262626"/>
                </a:solidFill>
              </a:rPr>
              <a:t>Holding </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EF84BA4-679F-1C7C-DC84-6FC70EE7919C}"/>
              </a:ext>
            </a:extLst>
          </p:cNvPr>
          <p:cNvGraphicFramePr>
            <a:graphicFrameLocks noGrp="1"/>
          </p:cNvGraphicFramePr>
          <p:nvPr>
            <p:ph idx="1"/>
            <p:extLst>
              <p:ext uri="{D42A27DB-BD31-4B8C-83A1-F6EECF244321}">
                <p14:modId xmlns:p14="http://schemas.microsoft.com/office/powerpoint/2010/main" val="171009682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01729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001479-3E20-4794-9386-F6D804E6B0C9}"/>
              </a:ext>
            </a:extLst>
          </p:cNvPr>
          <p:cNvSpPr>
            <a:spLocks noGrp="1"/>
          </p:cNvSpPr>
          <p:nvPr>
            <p:ph type="title"/>
          </p:nvPr>
        </p:nvSpPr>
        <p:spPr>
          <a:xfrm>
            <a:off x="804421" y="796374"/>
            <a:ext cx="10583158" cy="880027"/>
          </a:xfrm>
        </p:spPr>
        <p:txBody>
          <a:bodyPr>
            <a:normAutofit/>
          </a:bodyPr>
          <a:lstStyle/>
          <a:p>
            <a:r>
              <a:rPr lang="en-US">
                <a:solidFill>
                  <a:srgbClr val="FFFFFF"/>
                </a:solidFill>
              </a:rPr>
              <a:t>Reasoning </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EA0626-9169-74FB-36A8-583BBE7FE16E}"/>
              </a:ext>
            </a:extLst>
          </p:cNvPr>
          <p:cNvSpPr>
            <a:spLocks noGrp="1"/>
          </p:cNvSpPr>
          <p:nvPr>
            <p:ph idx="1"/>
          </p:nvPr>
        </p:nvSpPr>
        <p:spPr>
          <a:xfrm>
            <a:off x="1295401" y="2612256"/>
            <a:ext cx="9601196" cy="3263612"/>
          </a:xfrm>
        </p:spPr>
        <p:txBody>
          <a:bodyPr>
            <a:normAutofit/>
          </a:bodyPr>
          <a:lstStyle/>
          <a:p>
            <a:r>
              <a:rPr lang="en-US" sz="2200">
                <a:effectLst/>
                <a:ea typeface="Calibri" panose="020F0502020204030204" pitchFamily="34" charset="0"/>
                <a:cs typeface="Times New Roman" panose="02020603050405020304" pitchFamily="18" charset="0"/>
              </a:rPr>
              <a:t>According to the Court, to determine what favorable termination entails—a prosecution ending merely without a conviction or instead with an affirmative indication of innocence—the Court had to determine what courts required in 1871 when Section 1983 was adopted </a:t>
            </a:r>
          </a:p>
          <a:p>
            <a:r>
              <a:rPr lang="en-US" sz="2200">
                <a:effectLst/>
                <a:ea typeface="Calibri" panose="020F0502020204030204" pitchFamily="34" charset="0"/>
                <a:cs typeface="Times New Roman" panose="02020603050405020304" pitchFamily="18" charset="0"/>
              </a:rPr>
              <a:t>The parties “identified only one court that required something more, such as an acquittal or a dismissal accompanied by some affirmative indication of innocence” </a:t>
            </a:r>
          </a:p>
          <a:p>
            <a:r>
              <a:rPr lang="en-US" sz="2200">
                <a:effectLst/>
                <a:ea typeface="Calibri" panose="020F0502020204030204" pitchFamily="34" charset="0"/>
                <a:cs typeface="Times New Roman" panose="02020603050405020304" pitchFamily="18" charset="0"/>
              </a:rPr>
              <a:t>So, the Supreme Court reasoned, no conviction is enough for a prosecution to be favorably terminated </a:t>
            </a:r>
          </a:p>
          <a:p>
            <a:endParaRPr lang="en-US" sz="2200"/>
          </a:p>
        </p:txBody>
      </p:sp>
    </p:spTree>
    <p:extLst>
      <p:ext uri="{BB962C8B-B14F-4D97-AF65-F5344CB8AC3E}">
        <p14:creationId xmlns:p14="http://schemas.microsoft.com/office/powerpoint/2010/main" val="19712482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8975-85C8-41A6-96BF-A12942EDB380}"/>
              </a:ext>
            </a:extLst>
          </p:cNvPr>
          <p:cNvSpPr>
            <a:spLocks noGrp="1"/>
          </p:cNvSpPr>
          <p:nvPr>
            <p:ph type="title"/>
          </p:nvPr>
        </p:nvSpPr>
        <p:spPr>
          <a:xfrm>
            <a:off x="1295402" y="982132"/>
            <a:ext cx="9601196" cy="1303867"/>
          </a:xfrm>
        </p:spPr>
        <p:txBody>
          <a:bodyPr>
            <a:normAutofit/>
          </a:bodyPr>
          <a:lstStyle/>
          <a:p>
            <a:r>
              <a:rPr lang="en-US">
                <a:solidFill>
                  <a:srgbClr val="262626"/>
                </a:solidFill>
              </a:rPr>
              <a:t>SLLC </a:t>
            </a:r>
            <a:r>
              <a:rPr lang="en-US" i="1">
                <a:solidFill>
                  <a:srgbClr val="262626"/>
                </a:solidFill>
              </a:rPr>
              <a:t>Amicus</a:t>
            </a:r>
            <a:r>
              <a:rPr lang="en-US">
                <a:solidFill>
                  <a:srgbClr val="262626"/>
                </a:solidFill>
              </a:rPr>
              <a:t> Brief </a:t>
            </a:r>
          </a:p>
        </p:txBody>
      </p:sp>
      <p:graphicFrame>
        <p:nvGraphicFramePr>
          <p:cNvPr id="5" name="Content Placeholder 2">
            <a:extLst>
              <a:ext uri="{FF2B5EF4-FFF2-40B4-BE49-F238E27FC236}">
                <a16:creationId xmlns:a16="http://schemas.microsoft.com/office/drawing/2014/main" id="{B541C6E4-28BF-BA9F-5754-EE68E9EAC91A}"/>
              </a:ext>
            </a:extLst>
          </p:cNvPr>
          <p:cNvGraphicFramePr>
            <a:graphicFrameLocks noGrp="1"/>
          </p:cNvGraphicFramePr>
          <p:nvPr>
            <p:ph idx="1"/>
            <p:extLst>
              <p:ext uri="{D42A27DB-BD31-4B8C-83A1-F6EECF244321}">
                <p14:modId xmlns:p14="http://schemas.microsoft.com/office/powerpoint/2010/main" val="362784120"/>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39853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5ADBF24-5244-B3E5-0116-19D5635729E1}"/>
              </a:ext>
            </a:extLst>
          </p:cNvPr>
          <p:cNvSpPr>
            <a:spLocks noGrp="1"/>
          </p:cNvSpPr>
          <p:nvPr>
            <p:ph type="title"/>
          </p:nvPr>
        </p:nvSpPr>
        <p:spPr>
          <a:xfrm>
            <a:off x="1055599" y="1055077"/>
            <a:ext cx="2532909" cy="4794578"/>
          </a:xfrm>
        </p:spPr>
        <p:txBody>
          <a:bodyPr>
            <a:normAutofit/>
          </a:bodyPr>
          <a:lstStyle/>
          <a:p>
            <a:r>
              <a:rPr lang="en-US">
                <a:solidFill>
                  <a:srgbClr val="262626"/>
                </a:solidFill>
              </a:rPr>
              <a:t>Dissent Reasoning </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A536C16-BB9A-8BC0-9371-0DA856240C5A}"/>
              </a:ext>
            </a:extLst>
          </p:cNvPr>
          <p:cNvGraphicFramePr>
            <a:graphicFrameLocks noGrp="1"/>
          </p:cNvGraphicFramePr>
          <p:nvPr>
            <p:ph idx="1"/>
            <p:extLst>
              <p:ext uri="{D42A27DB-BD31-4B8C-83A1-F6EECF244321}">
                <p14:modId xmlns:p14="http://schemas.microsoft.com/office/powerpoint/2010/main" val="2092933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11408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F860AF8-1947-99D4-D3AA-E132B24AA497}"/>
              </a:ext>
            </a:extLst>
          </p:cNvPr>
          <p:cNvSpPr>
            <a:spLocks noGrp="1"/>
          </p:cNvSpPr>
          <p:nvPr>
            <p:ph type="title"/>
          </p:nvPr>
        </p:nvSpPr>
        <p:spPr>
          <a:xfrm>
            <a:off x="1055599" y="1055077"/>
            <a:ext cx="2532909" cy="4794578"/>
          </a:xfrm>
        </p:spPr>
        <p:txBody>
          <a:bodyPr>
            <a:normAutofit/>
          </a:bodyPr>
          <a:lstStyle/>
          <a:p>
            <a:r>
              <a:rPr lang="en-US">
                <a:solidFill>
                  <a:srgbClr val="262626"/>
                </a:solidFill>
              </a:rPr>
              <a:t>SCOTUS Trend: Bad Detention Cases? </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81E3543-B177-FA6D-C1E6-497EE932A383}"/>
              </a:ext>
            </a:extLst>
          </p:cNvPr>
          <p:cNvGraphicFramePr>
            <a:graphicFrameLocks noGrp="1"/>
          </p:cNvGraphicFramePr>
          <p:nvPr>
            <p:ph idx="1"/>
            <p:extLst>
              <p:ext uri="{D42A27DB-BD31-4B8C-83A1-F6EECF244321}">
                <p14:modId xmlns:p14="http://schemas.microsoft.com/office/powerpoint/2010/main" val="3820026893"/>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1376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885D43-D212-4D60-AA96-C49D1ED0A20B}"/>
              </a:ext>
            </a:extLst>
          </p:cNvPr>
          <p:cNvSpPr>
            <a:spLocks noGrp="1"/>
          </p:cNvSpPr>
          <p:nvPr>
            <p:ph type="title"/>
          </p:nvPr>
        </p:nvSpPr>
        <p:spPr>
          <a:xfrm>
            <a:off x="686834" y="1153572"/>
            <a:ext cx="3200400" cy="4461163"/>
          </a:xfrm>
        </p:spPr>
        <p:txBody>
          <a:bodyPr>
            <a:normAutofit/>
          </a:bodyPr>
          <a:lstStyle/>
          <a:p>
            <a:br>
              <a:rPr lang="en-US">
                <a:solidFill>
                  <a:srgbClr val="FFFFFF"/>
                </a:solidFill>
              </a:rPr>
            </a:br>
            <a:r>
              <a:rPr lang="en-US">
                <a:solidFill>
                  <a:srgbClr val="FFFFFF"/>
                </a:solidFill>
              </a:rPr>
              <a:t>A Word on the “Leaks”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E026935-139B-452B-92FE-BA0C350DC4C7}"/>
              </a:ext>
            </a:extLst>
          </p:cNvPr>
          <p:cNvSpPr>
            <a:spLocks noGrp="1"/>
          </p:cNvSpPr>
          <p:nvPr>
            <p:ph idx="1"/>
          </p:nvPr>
        </p:nvSpPr>
        <p:spPr>
          <a:xfrm>
            <a:off x="4447308" y="591344"/>
            <a:ext cx="6906491" cy="5585619"/>
          </a:xfrm>
        </p:spPr>
        <p:txBody>
          <a:bodyPr anchor="ctr">
            <a:normAutofit/>
          </a:bodyPr>
          <a:lstStyle/>
          <a:p>
            <a:r>
              <a:rPr lang="en-US" sz="1800" b="0" i="0">
                <a:effectLst/>
                <a:latin typeface="Muli"/>
              </a:rPr>
              <a:t>Alito’s opinion probably has been joined by Thomas and Gorsuch. Kavanaugh and Barrett have yet to join – most likely because they are waiting to consider an alternative opinion from the chief justice.</a:t>
            </a:r>
          </a:p>
          <a:p>
            <a:r>
              <a:rPr lang="en-US" sz="1800" b="0" i="0">
                <a:effectLst/>
                <a:latin typeface="Muli"/>
              </a:rPr>
              <a:t>In these circumstances, which ideological side would think it benefits from leaking the opinion? It seems to me, that is the left. I can see </a:t>
            </a:r>
            <a:r>
              <a:rPr lang="en-US" sz="1800" b="1" i="0">
                <a:effectLst/>
                <a:latin typeface="Muli"/>
              </a:rPr>
              <a:t>conservatives believing that they would gain from leaking the fact that Kavanaugh had originally voted to strike down </a:t>
            </a:r>
            <a:r>
              <a:rPr lang="en-US" sz="1800" b="1" i="1">
                <a:effectLst/>
                <a:latin typeface="Muli"/>
              </a:rPr>
              <a:t>Roe</a:t>
            </a:r>
            <a:r>
              <a:rPr lang="en-US" sz="1800" b="0" i="0">
                <a:effectLst/>
                <a:latin typeface="Muli"/>
              </a:rPr>
              <a:t>. They might believe it would tend to lock him into that position. </a:t>
            </a:r>
            <a:r>
              <a:rPr lang="en-US" sz="1800" b="1" i="0">
                <a:effectLst/>
                <a:latin typeface="Muli"/>
              </a:rPr>
              <a:t>But that was accomplished by leaking that fact to both The Wall Street Journal and Politico</a:t>
            </a:r>
            <a:r>
              <a:rPr lang="en-US" sz="1800" b="0" i="0">
                <a:effectLst/>
                <a:latin typeface="Muli"/>
              </a:rPr>
              <a:t>.</a:t>
            </a:r>
          </a:p>
          <a:p>
            <a:r>
              <a:rPr lang="en-US" sz="1800" b="0" i="0">
                <a:effectLst/>
                <a:latin typeface="Muli"/>
              </a:rPr>
              <a:t>The question here is who believed they would benefit from </a:t>
            </a:r>
            <a:r>
              <a:rPr lang="en-US" sz="1800" b="1" i="0">
                <a:effectLst/>
                <a:latin typeface="Muli"/>
              </a:rPr>
              <a:t>leaking the opinion itself</a:t>
            </a:r>
            <a:r>
              <a:rPr lang="en-US" sz="1800" b="0" i="0">
                <a:effectLst/>
                <a:latin typeface="Muli"/>
              </a:rPr>
              <a:t>. That document was much more likely to </a:t>
            </a:r>
            <a:r>
              <a:rPr lang="en-US" sz="1800" b="1" i="0">
                <a:effectLst/>
                <a:latin typeface="Muli"/>
              </a:rPr>
              <a:t>rally liberals </a:t>
            </a:r>
            <a:r>
              <a:rPr lang="en-US" sz="1800" b="0" i="0">
                <a:effectLst/>
                <a:latin typeface="Muli"/>
              </a:rPr>
              <a:t>than conservatives. It brought home the fact that the court was poised to overrule </a:t>
            </a:r>
            <a:r>
              <a:rPr lang="en-US" sz="1800" b="0" i="1">
                <a:effectLst/>
                <a:latin typeface="Muli"/>
              </a:rPr>
              <a:t>Roe </a:t>
            </a:r>
            <a:r>
              <a:rPr lang="en-US" sz="1800" b="0" i="0">
                <a:effectLst/>
                <a:latin typeface="Muli"/>
              </a:rPr>
              <a:t>in much </a:t>
            </a:r>
            <a:r>
              <a:rPr lang="en-US" sz="1800" b="1" i="0">
                <a:effectLst/>
                <a:latin typeface="Muli"/>
              </a:rPr>
              <a:t>more concrete terms </a:t>
            </a:r>
            <a:r>
              <a:rPr lang="en-US" sz="1800" b="0" i="0">
                <a:effectLst/>
                <a:latin typeface="Muli"/>
              </a:rPr>
              <a:t>than merely leaking the vote. The opinion is </a:t>
            </a:r>
            <a:r>
              <a:rPr lang="en-US" sz="1800" b="1" i="0">
                <a:effectLst/>
                <a:latin typeface="Muli"/>
              </a:rPr>
              <a:t>also a full-throated attack on abortion rights </a:t>
            </a:r>
            <a:r>
              <a:rPr lang="en-US" sz="1800" b="0" i="0">
                <a:effectLst/>
                <a:latin typeface="Muli"/>
              </a:rPr>
              <a:t>and – with important caveats – substantive due process rights more broadly. And as a first draft – without the benefit of later refinement – it does not yet present the critique of </a:t>
            </a:r>
            <a:r>
              <a:rPr lang="en-US" sz="1800" b="0" i="1">
                <a:effectLst/>
                <a:latin typeface="Muli"/>
              </a:rPr>
              <a:t>Roe </a:t>
            </a:r>
            <a:r>
              <a:rPr lang="en-US" sz="1800" b="0" i="0">
                <a:effectLst/>
                <a:latin typeface="Muli"/>
              </a:rPr>
              <a:t>in its most persuasive form.</a:t>
            </a:r>
            <a:endParaRPr lang="en-US" sz="1800">
              <a:latin typeface="Muli"/>
            </a:endParaRPr>
          </a:p>
        </p:txBody>
      </p:sp>
    </p:spTree>
    <p:extLst>
      <p:ext uri="{BB962C8B-B14F-4D97-AF65-F5344CB8AC3E}">
        <p14:creationId xmlns:p14="http://schemas.microsoft.com/office/powerpoint/2010/main" val="22662045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99C0EB-BCAB-4DF8-BF81-7C92F447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E11D74-0DA4-45A8-969E-6009799F4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CA70377-15EE-479F-B2E6-B37FA2CBE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4EC55B4-5481-51AD-01A5-F1E695066CE7}"/>
              </a:ext>
            </a:extLst>
          </p:cNvPr>
          <p:cNvSpPr>
            <a:spLocks noGrp="1"/>
          </p:cNvSpPr>
          <p:nvPr>
            <p:ph type="title"/>
          </p:nvPr>
        </p:nvSpPr>
        <p:spPr>
          <a:xfrm>
            <a:off x="1295402" y="982132"/>
            <a:ext cx="9601196" cy="1303867"/>
          </a:xfrm>
        </p:spPr>
        <p:txBody>
          <a:bodyPr>
            <a:normAutofit/>
          </a:bodyPr>
          <a:lstStyle/>
          <a:p>
            <a:r>
              <a:rPr lang="en-US" dirty="0">
                <a:solidFill>
                  <a:schemeClr val="bg1"/>
                </a:solidFill>
              </a:rPr>
              <a:t>Bad Detention Cases Have in Common </a:t>
            </a:r>
          </a:p>
        </p:txBody>
      </p:sp>
      <p:cxnSp>
        <p:nvCxnSpPr>
          <p:cNvPr id="14" name="Straight Connector 13">
            <a:extLst>
              <a:ext uri="{FF2B5EF4-FFF2-40B4-BE49-F238E27FC236}">
                <a16:creationId xmlns:a16="http://schemas.microsoft.com/office/drawing/2014/main" id="{DB809577-21E8-4D1D-B691-F31559E4F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649F3C7-695D-BE77-7F5E-CCF830CCCC49}"/>
              </a:ext>
            </a:extLst>
          </p:cNvPr>
          <p:cNvSpPr>
            <a:spLocks noGrp="1"/>
          </p:cNvSpPr>
          <p:nvPr>
            <p:ph idx="1"/>
          </p:nvPr>
        </p:nvSpPr>
        <p:spPr>
          <a:xfrm>
            <a:off x="1295401" y="2556932"/>
            <a:ext cx="9601196" cy="3318936"/>
          </a:xfrm>
        </p:spPr>
        <p:txBody>
          <a:bodyPr>
            <a:normAutofit/>
          </a:bodyPr>
          <a:lstStyle/>
          <a:p>
            <a:r>
              <a:rPr lang="en-US" dirty="0">
                <a:solidFill>
                  <a:schemeClr val="bg1"/>
                </a:solidFill>
              </a:rPr>
              <a:t>Terrible facts for local governments</a:t>
            </a:r>
          </a:p>
          <a:p>
            <a:r>
              <a:rPr lang="en-US" dirty="0">
                <a:solidFill>
                  <a:schemeClr val="bg1"/>
                </a:solidFill>
              </a:rPr>
              <a:t>Losses (even from a conservative Court) </a:t>
            </a:r>
          </a:p>
          <a:p>
            <a:r>
              <a:rPr lang="en-US" i="1" dirty="0">
                <a:solidFill>
                  <a:schemeClr val="bg1"/>
                </a:solidFill>
              </a:rPr>
              <a:t>Humphrey v. Heck </a:t>
            </a:r>
            <a:r>
              <a:rPr lang="en-US" dirty="0">
                <a:solidFill>
                  <a:schemeClr val="bg1"/>
                </a:solidFill>
              </a:rPr>
              <a:t>(1994) —</a:t>
            </a:r>
            <a:r>
              <a:rPr lang="en-US" b="0" i="0" dirty="0">
                <a:solidFill>
                  <a:schemeClr val="bg1"/>
                </a:solidFill>
                <a:effectLst/>
              </a:rPr>
              <a:t>to recover damages for an unconstitutional conviction or imprisonment, a plaintiff must prove that the conviction or sentence has been reversed on direct appeal, expunged by executive order, declared invalid by a state tribunal authorized to make such determination, or called into question by a federal court's issuance of a writ of habeas corpus </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3241587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FE619-2210-4DF9-88A2-327B17556EB2}"/>
              </a:ext>
            </a:extLst>
          </p:cNvPr>
          <p:cNvSpPr>
            <a:spLocks noGrp="1"/>
          </p:cNvSpPr>
          <p:nvPr>
            <p:ph type="title"/>
          </p:nvPr>
        </p:nvSpPr>
        <p:spPr>
          <a:xfrm>
            <a:off x="4965430" y="629266"/>
            <a:ext cx="6586491" cy="1676603"/>
          </a:xfrm>
        </p:spPr>
        <p:txBody>
          <a:bodyPr>
            <a:normAutofit/>
          </a:bodyPr>
          <a:lstStyle/>
          <a:p>
            <a:r>
              <a:rPr lang="en-US" sz="5400" i="1"/>
              <a:t>Vega v. Tekoh</a:t>
            </a:r>
            <a:endParaRPr lang="en-US" sz="5400"/>
          </a:p>
        </p:txBody>
      </p:sp>
      <p:pic>
        <p:nvPicPr>
          <p:cNvPr id="6" name="Picture 5">
            <a:extLst>
              <a:ext uri="{FF2B5EF4-FFF2-40B4-BE49-F238E27FC236}">
                <a16:creationId xmlns:a16="http://schemas.microsoft.com/office/drawing/2014/main" id="{69E0A377-EB9D-B625-ACE0-4B6A94411B4E}"/>
              </a:ext>
            </a:extLst>
          </p:cNvPr>
          <p:cNvPicPr>
            <a:picLocks noChangeAspect="1"/>
          </p:cNvPicPr>
          <p:nvPr/>
        </p:nvPicPr>
        <p:blipFill rotWithShape="1">
          <a:blip r:embed="rId2"/>
          <a:srcRect l="17827" r="37223"/>
          <a:stretch/>
        </p:blipFill>
        <p:spPr>
          <a:xfrm>
            <a:off x="20" y="10"/>
            <a:ext cx="4635571" cy="6857990"/>
          </a:xfrm>
          <a:prstGeom prst="rect">
            <a:avLst/>
          </a:prstGeom>
          <a:effectLst/>
        </p:spPr>
      </p:pic>
      <p:graphicFrame>
        <p:nvGraphicFramePr>
          <p:cNvPr id="7" name="Content Placeholder 2">
            <a:extLst>
              <a:ext uri="{FF2B5EF4-FFF2-40B4-BE49-F238E27FC236}">
                <a16:creationId xmlns:a16="http://schemas.microsoft.com/office/drawing/2014/main" id="{88C31B53-D264-B465-0B74-5C3D77A4F643}"/>
              </a:ext>
            </a:extLst>
          </p:cNvPr>
          <p:cNvGraphicFramePr>
            <a:graphicFrameLocks noGrp="1"/>
          </p:cNvGraphicFramePr>
          <p:nvPr>
            <p:ph idx="1"/>
            <p:extLst>
              <p:ext uri="{D42A27DB-BD31-4B8C-83A1-F6EECF244321}">
                <p14:modId xmlns:p14="http://schemas.microsoft.com/office/powerpoint/2010/main" val="3358385931"/>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21981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002732-CBB5-405C-BDDC-37C39BF6E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0" name="Rectangle 9">
            <a:extLst>
              <a:ext uri="{FF2B5EF4-FFF2-40B4-BE49-F238E27FC236}">
                <a16:creationId xmlns:a16="http://schemas.microsoft.com/office/drawing/2014/main" id="{3AA492AF-9B08-416A-9BEC-1EC284C5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2" name="Rectangle 11">
            <a:extLst>
              <a:ext uri="{FF2B5EF4-FFF2-40B4-BE49-F238E27FC236}">
                <a16:creationId xmlns:a16="http://schemas.microsoft.com/office/drawing/2014/main" id="{CBAE770C-2B15-4943-A508-EA2408AB9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CA8C115-E68A-42E6-B818-D8CCBC257464}"/>
              </a:ext>
            </a:extLst>
          </p:cNvPr>
          <p:cNvSpPr>
            <a:spLocks noGrp="1"/>
          </p:cNvSpPr>
          <p:nvPr>
            <p:ph type="title"/>
          </p:nvPr>
        </p:nvSpPr>
        <p:spPr>
          <a:xfrm>
            <a:off x="1295402" y="982132"/>
            <a:ext cx="9601196" cy="1303867"/>
          </a:xfrm>
        </p:spPr>
        <p:txBody>
          <a:bodyPr>
            <a:normAutofit/>
          </a:bodyPr>
          <a:lstStyle/>
          <a:p>
            <a:r>
              <a:rPr lang="en-US" dirty="0"/>
              <a:t>Alleged Facts are Horrendous</a:t>
            </a:r>
          </a:p>
        </p:txBody>
      </p:sp>
      <p:cxnSp>
        <p:nvCxnSpPr>
          <p:cNvPr id="14" name="Straight Connector 13">
            <a:extLst>
              <a:ext uri="{FF2B5EF4-FFF2-40B4-BE49-F238E27FC236}">
                <a16:creationId xmlns:a16="http://schemas.microsoft.com/office/drawing/2014/main" id="{7955E33A-07BE-426F-B937-739F88BFB0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0A26BA3-E5EA-4EEA-BF5F-AA6A6A1ECDEE}"/>
              </a:ext>
            </a:extLst>
          </p:cNvPr>
          <p:cNvSpPr>
            <a:spLocks noGrp="1"/>
          </p:cNvSpPr>
          <p:nvPr>
            <p:ph idx="1"/>
          </p:nvPr>
        </p:nvSpPr>
        <p:spPr>
          <a:xfrm>
            <a:off x="1295401" y="2556932"/>
            <a:ext cx="9601196" cy="3318936"/>
          </a:xfrm>
        </p:spPr>
        <p:txBody>
          <a:bodyPr>
            <a:normAutofit/>
          </a:bodyPr>
          <a:lstStyle/>
          <a:p>
            <a:r>
              <a:rPr lang="en-US" dirty="0">
                <a:effectLst/>
                <a:ea typeface="Calibri" panose="020F0502020204030204" pitchFamily="34" charset="0"/>
                <a:cs typeface="Times New Roman" panose="02020603050405020304" pitchFamily="18" charset="0"/>
              </a:rPr>
              <a:t>Terrance </a:t>
            </a:r>
            <a:r>
              <a:rPr lang="en-US" dirty="0" err="1">
                <a:effectLst/>
                <a:ea typeface="Calibri" panose="020F0502020204030204" pitchFamily="34" charset="0"/>
                <a:cs typeface="Times New Roman" panose="02020603050405020304" pitchFamily="18" charset="0"/>
              </a:rPr>
              <a:t>Tekoh</a:t>
            </a:r>
            <a:r>
              <a:rPr lang="en-US" dirty="0">
                <a:effectLst/>
                <a:ea typeface="Calibri" panose="020F0502020204030204" pitchFamily="34" charset="0"/>
                <a:cs typeface="Times New Roman" panose="02020603050405020304" pitchFamily="18" charset="0"/>
              </a:rPr>
              <a:t> was tried for unlawful sexual penetration</a:t>
            </a:r>
          </a:p>
          <a:p>
            <a:r>
              <a:rPr lang="en-US" dirty="0">
                <a:effectLst/>
                <a:ea typeface="Calibri" panose="020F0502020204030204" pitchFamily="34" charset="0"/>
                <a:cs typeface="Times New Roman" panose="02020603050405020304" pitchFamily="18" charset="0"/>
              </a:rPr>
              <a:t>At trial he introduced evidence that his confession was coerced</a:t>
            </a:r>
          </a:p>
          <a:p>
            <a:r>
              <a:rPr lang="en-US" dirty="0">
                <a:effectLst/>
                <a:ea typeface="Calibri" panose="020F0502020204030204" pitchFamily="34" charset="0"/>
                <a:cs typeface="Times New Roman" panose="02020603050405020304" pitchFamily="18" charset="0"/>
              </a:rPr>
              <a:t> A jury found him not guilty </a:t>
            </a:r>
          </a:p>
          <a:p>
            <a:r>
              <a:rPr lang="en-US" dirty="0" err="1">
                <a:effectLst/>
                <a:ea typeface="Calibri" panose="020F0502020204030204" pitchFamily="34" charset="0"/>
                <a:cs typeface="Times New Roman"/>
              </a:rPr>
              <a:t>Tekoh</a:t>
            </a:r>
            <a:r>
              <a:rPr lang="en-US" dirty="0">
                <a:effectLst/>
                <a:ea typeface="Calibri" panose="020F0502020204030204" pitchFamily="34" charset="0"/>
                <a:cs typeface="Times New Roman"/>
              </a:rPr>
              <a:t> then sued the officer who questioned him, Deputy Carlos Vega, under </a:t>
            </a:r>
            <a:r>
              <a:rPr lang="en-US" dirty="0">
                <a:ea typeface="Calibri" panose="020F0502020204030204" pitchFamily="34" charset="0"/>
                <a:cs typeface="Times New Roman"/>
              </a:rPr>
              <a:t>Section</a:t>
            </a:r>
            <a:r>
              <a:rPr lang="en-US" dirty="0">
                <a:effectLst/>
                <a:ea typeface="Calibri" panose="020F0502020204030204" pitchFamily="34" charset="0"/>
                <a:cs typeface="Times New Roman"/>
              </a:rPr>
              <a:t> 1983 claiming Vega violated his Fifth Amendment right against self-incrimination by not advising him of his </a:t>
            </a:r>
            <a:r>
              <a:rPr lang="en-US" i="1" dirty="0">
                <a:effectLst/>
                <a:ea typeface="Calibri" panose="020F0502020204030204" pitchFamily="34" charset="0"/>
                <a:cs typeface="Times New Roman"/>
              </a:rPr>
              <a:t>Miranda </a:t>
            </a:r>
            <a:r>
              <a:rPr lang="en-US" dirty="0">
                <a:effectLst/>
                <a:ea typeface="Calibri" panose="020F0502020204030204" pitchFamily="34" charset="0"/>
                <a:cs typeface="Times New Roman"/>
              </a:rPr>
              <a:t>rights</a:t>
            </a:r>
            <a:r>
              <a:rPr lang="en-US" dirty="0">
                <a:ea typeface="Calibri" panose="020F0502020204030204" pitchFamily="34" charset="0"/>
                <a:cs typeface="Times New Roman"/>
              </a:rPr>
              <a:t> </a:t>
            </a:r>
            <a:endParaRPr lang="en-US"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271297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19" name="Rectangle 18">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1" name="Rectangle 20">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FF0FAB9-96AF-4A8E-AFCC-938ABE355691}"/>
              </a:ext>
            </a:extLst>
          </p:cNvPr>
          <p:cNvSpPr>
            <a:spLocks noGrp="1"/>
          </p:cNvSpPr>
          <p:nvPr>
            <p:ph type="title"/>
          </p:nvPr>
        </p:nvSpPr>
        <p:spPr>
          <a:xfrm>
            <a:off x="952108" y="954756"/>
            <a:ext cx="2730414" cy="4946003"/>
          </a:xfrm>
        </p:spPr>
        <p:txBody>
          <a:bodyPr>
            <a:normAutofit/>
          </a:bodyPr>
          <a:lstStyle/>
          <a:p>
            <a:r>
              <a:rPr lang="en-US">
                <a:solidFill>
                  <a:srgbClr val="FFFFFF"/>
                </a:solidFill>
              </a:rPr>
              <a:t>Ninth Circuit Allows the Section 1983 Case</a:t>
            </a:r>
          </a:p>
        </p:txBody>
      </p:sp>
      <p:sp>
        <p:nvSpPr>
          <p:cNvPr id="23" name="Rectangle 22">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7" name="Content Placeholder 2">
            <a:extLst>
              <a:ext uri="{FF2B5EF4-FFF2-40B4-BE49-F238E27FC236}">
                <a16:creationId xmlns:a16="http://schemas.microsoft.com/office/drawing/2014/main" id="{54DEF22C-FF54-445A-92DB-7A0F12496D43}"/>
              </a:ext>
            </a:extLst>
          </p:cNvPr>
          <p:cNvSpPr>
            <a:spLocks noGrp="1"/>
          </p:cNvSpPr>
          <p:nvPr>
            <p:ph idx="1"/>
          </p:nvPr>
        </p:nvSpPr>
        <p:spPr>
          <a:xfrm>
            <a:off x="5140934" y="469900"/>
            <a:ext cx="5953630" cy="5405968"/>
          </a:xfrm>
        </p:spPr>
        <p:txBody>
          <a:bodyPr anchor="ctr">
            <a:normAutofit/>
          </a:bodyPr>
          <a:lstStyle/>
          <a:p>
            <a:r>
              <a:rPr lang="en-US" dirty="0"/>
              <a:t>Is </a:t>
            </a:r>
            <a:r>
              <a:rPr lang="en-US" i="1" dirty="0"/>
              <a:t>Miranda</a:t>
            </a:r>
            <a:r>
              <a:rPr lang="en-US" dirty="0"/>
              <a:t> constitutionally required? </a:t>
            </a:r>
          </a:p>
          <a:p>
            <a:r>
              <a:rPr lang="en-US" dirty="0">
                <a:effectLst/>
                <a:ea typeface="Calibri" panose="020F0502020204030204" pitchFamily="34" charset="0"/>
              </a:rPr>
              <a:t>In </a:t>
            </a:r>
            <a:r>
              <a:rPr lang="en-US" i="1" dirty="0">
                <a:effectLst/>
                <a:ea typeface="Calibri" panose="020F0502020204030204" pitchFamily="34" charset="0"/>
              </a:rPr>
              <a:t>Dickerson v. United States</a:t>
            </a:r>
            <a:r>
              <a:rPr lang="en-US" dirty="0">
                <a:effectLst/>
                <a:ea typeface="Calibri" panose="020F0502020204030204" pitchFamily="34" charset="0"/>
              </a:rPr>
              <a:t> (2000), the Supreme Court held that Congress could not overrule </a:t>
            </a:r>
            <a:r>
              <a:rPr lang="en-US" i="1" dirty="0">
                <a:effectLst/>
                <a:ea typeface="Calibri" panose="020F0502020204030204" pitchFamily="34" charset="0"/>
              </a:rPr>
              <a:t>Miranda</a:t>
            </a:r>
            <a:r>
              <a:rPr lang="en-US" dirty="0">
                <a:effectLst/>
                <a:ea typeface="Calibri" panose="020F0502020204030204" pitchFamily="34" charset="0"/>
              </a:rPr>
              <a:t> via a federal statute that provided confessions were admissible as long as they were voluntarily made, regardless of whether </a:t>
            </a:r>
            <a:r>
              <a:rPr lang="en-US" i="1" dirty="0">
                <a:effectLst/>
                <a:ea typeface="Calibri" panose="020F0502020204030204" pitchFamily="34" charset="0"/>
              </a:rPr>
              <a:t>Miranda</a:t>
            </a:r>
            <a:r>
              <a:rPr lang="en-US" dirty="0">
                <a:effectLst/>
                <a:ea typeface="Calibri" panose="020F0502020204030204" pitchFamily="34" charset="0"/>
              </a:rPr>
              <a:t> warnings had been provided. </a:t>
            </a:r>
            <a:r>
              <a:rPr lang="en-US" i="1" dirty="0">
                <a:effectLst/>
                <a:ea typeface="Calibri" panose="020F0502020204030204" pitchFamily="34" charset="0"/>
              </a:rPr>
              <a:t>Miranda</a:t>
            </a:r>
            <a:r>
              <a:rPr lang="en-US" dirty="0">
                <a:effectLst/>
                <a:ea typeface="Calibri" panose="020F0502020204030204" pitchFamily="34" charset="0"/>
              </a:rPr>
              <a:t>, the Supreme Court reasoned, was “a constitutional decision”</a:t>
            </a:r>
          </a:p>
          <a:p>
            <a:r>
              <a:rPr lang="en-US" dirty="0">
                <a:effectLst/>
                <a:ea typeface="Calibri" panose="020F0502020204030204" pitchFamily="34" charset="0"/>
                <a:cs typeface="Times New Roman"/>
              </a:rPr>
              <a:t>According to the Ninth Circuit, the Supreme Court has subsequently “muddied” the waters since </a:t>
            </a:r>
            <a:r>
              <a:rPr lang="en-US" i="1" dirty="0">
                <a:effectLst/>
                <a:ea typeface="Calibri" panose="020F0502020204030204" pitchFamily="34" charset="0"/>
                <a:cs typeface="Times New Roman"/>
              </a:rPr>
              <a:t>Dickerson</a:t>
            </a:r>
          </a:p>
          <a:p>
            <a:endParaRPr lang="en-US" i="1" dirty="0">
              <a:effectLst/>
              <a:ea typeface="Calibri" panose="020F0502020204030204" pitchFamily="34" charset="0"/>
              <a:cs typeface="Times New Roman"/>
            </a:endParaRPr>
          </a:p>
        </p:txBody>
      </p:sp>
    </p:spTree>
    <p:extLst>
      <p:ext uri="{BB962C8B-B14F-4D97-AF65-F5344CB8AC3E}">
        <p14:creationId xmlns:p14="http://schemas.microsoft.com/office/powerpoint/2010/main" val="21445467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 name="Picture 19">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9CDB72E7-5B8D-4F1E-826D-66FB3653553A}"/>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SLLC </a:t>
            </a:r>
            <a:r>
              <a:rPr lang="en-US" i="1" dirty="0">
                <a:solidFill>
                  <a:srgbClr val="262626"/>
                </a:solidFill>
              </a:rPr>
              <a:t>Amicus</a:t>
            </a:r>
            <a:r>
              <a:rPr lang="en-US" dirty="0">
                <a:solidFill>
                  <a:srgbClr val="262626"/>
                </a:solidFill>
              </a:rPr>
              <a:t> Brief Arguments </a:t>
            </a:r>
          </a:p>
        </p:txBody>
      </p:sp>
      <p:graphicFrame>
        <p:nvGraphicFramePr>
          <p:cNvPr id="5" name="Content Placeholder 2">
            <a:extLst>
              <a:ext uri="{FF2B5EF4-FFF2-40B4-BE49-F238E27FC236}">
                <a16:creationId xmlns:a16="http://schemas.microsoft.com/office/drawing/2014/main" id="{76C85676-F15A-4037-B3B2-D893A5C2AA34}"/>
              </a:ext>
            </a:extLst>
          </p:cNvPr>
          <p:cNvGraphicFramePr>
            <a:graphicFrameLocks noGrp="1"/>
          </p:cNvGraphicFramePr>
          <p:nvPr>
            <p:ph idx="1"/>
            <p:extLst>
              <p:ext uri="{D42A27DB-BD31-4B8C-83A1-F6EECF244321}">
                <p14:modId xmlns:p14="http://schemas.microsoft.com/office/powerpoint/2010/main" val="3503155208"/>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865289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CF1C3-7F2C-7D11-6DAE-57B345FF2289}"/>
              </a:ext>
            </a:extLst>
          </p:cNvPr>
          <p:cNvSpPr>
            <a:spLocks noGrp="1"/>
          </p:cNvSpPr>
          <p:nvPr>
            <p:ph type="title"/>
          </p:nvPr>
        </p:nvSpPr>
        <p:spPr>
          <a:xfrm>
            <a:off x="1295402" y="982132"/>
            <a:ext cx="9601196" cy="1303867"/>
          </a:xfrm>
        </p:spPr>
        <p:txBody>
          <a:bodyPr>
            <a:normAutofit/>
          </a:bodyPr>
          <a:lstStyle/>
          <a:p>
            <a:r>
              <a:rPr lang="en-US">
                <a:solidFill>
                  <a:srgbClr val="262626"/>
                </a:solidFill>
              </a:rPr>
              <a:t>War on the Administrative State </a:t>
            </a:r>
          </a:p>
        </p:txBody>
      </p:sp>
      <p:graphicFrame>
        <p:nvGraphicFramePr>
          <p:cNvPr id="5" name="Content Placeholder 2">
            <a:extLst>
              <a:ext uri="{FF2B5EF4-FFF2-40B4-BE49-F238E27FC236}">
                <a16:creationId xmlns:a16="http://schemas.microsoft.com/office/drawing/2014/main" id="{4AF2E170-6026-07E8-288A-F147305A9E61}"/>
              </a:ext>
            </a:extLst>
          </p:cNvPr>
          <p:cNvGraphicFramePr>
            <a:graphicFrameLocks noGrp="1"/>
          </p:cNvGraphicFramePr>
          <p:nvPr>
            <p:ph idx="1"/>
            <p:extLst>
              <p:ext uri="{D42A27DB-BD31-4B8C-83A1-F6EECF244321}">
                <p14:modId xmlns:p14="http://schemas.microsoft.com/office/powerpoint/2010/main" val="1369990955"/>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27521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0FC872-91D2-4C77-A11B-183381A4D3BE}"/>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Clean Power Plan Case </a:t>
            </a:r>
          </a:p>
        </p:txBody>
      </p:sp>
      <p:graphicFrame>
        <p:nvGraphicFramePr>
          <p:cNvPr id="5" name="Content Placeholder 2">
            <a:extLst>
              <a:ext uri="{FF2B5EF4-FFF2-40B4-BE49-F238E27FC236}">
                <a16:creationId xmlns:a16="http://schemas.microsoft.com/office/drawing/2014/main" id="{34DFEBDA-0E25-4BF7-9C1A-A3FDFF893B63}"/>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3489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4CC9EA-8807-46FF-8736-74AF8DD15ED2}"/>
              </a:ext>
            </a:extLst>
          </p:cNvPr>
          <p:cNvSpPr>
            <a:spLocks noGrp="1"/>
          </p:cNvSpPr>
          <p:nvPr>
            <p:ph type="title"/>
          </p:nvPr>
        </p:nvSpPr>
        <p:spPr>
          <a:xfrm>
            <a:off x="1171074" y="1396686"/>
            <a:ext cx="3240506" cy="4064628"/>
          </a:xfrm>
        </p:spPr>
        <p:txBody>
          <a:bodyPr>
            <a:normAutofit/>
          </a:bodyPr>
          <a:lstStyle/>
          <a:p>
            <a:r>
              <a:rPr lang="en-US">
                <a:solidFill>
                  <a:srgbClr val="FFFFFF"/>
                </a:solidFill>
              </a:rPr>
              <a:t>CPP Was Big and Bold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09854E2-5181-413B-8227-D642EAEB6CDD}"/>
              </a:ext>
            </a:extLst>
          </p:cNvPr>
          <p:cNvSpPr>
            <a:spLocks noGrp="1"/>
          </p:cNvSpPr>
          <p:nvPr>
            <p:ph idx="1"/>
          </p:nvPr>
        </p:nvSpPr>
        <p:spPr>
          <a:xfrm>
            <a:off x="5370153" y="1526033"/>
            <a:ext cx="5536397" cy="3935281"/>
          </a:xfrm>
        </p:spPr>
        <p:txBody>
          <a:bodyPr>
            <a:normAutofit/>
          </a:bodyPr>
          <a:lstStyle/>
          <a:p>
            <a:r>
              <a:rPr lang="en-US" sz="2200" dirty="0">
                <a:effectLst/>
                <a:ea typeface="Calibri" panose="020F0502020204030204" pitchFamily="34" charset="0"/>
                <a:cs typeface="Calibri" panose="020F0502020204030204" pitchFamily="34" charset="0"/>
              </a:rPr>
              <a:t>The Clean Air Act directs EPA to regulate powerplants that cause or contribute significantly to air pollution</a:t>
            </a:r>
          </a:p>
          <a:p>
            <a:r>
              <a:rPr lang="en-US" sz="2200" dirty="0">
                <a:effectLst/>
                <a:ea typeface="Calibri" panose="020F0502020204030204" pitchFamily="34" charset="0"/>
                <a:cs typeface="Calibri" panose="020F0502020204030204" pitchFamily="34" charset="0"/>
              </a:rPr>
              <a:t>In 2015 Obama’s EPA adopted the CPP which regulates greenhouse gas emissions from existing fossil-fuel-fired powerplants</a:t>
            </a:r>
          </a:p>
          <a:p>
            <a:r>
              <a:rPr lang="en-US" sz="2200" b="1" dirty="0">
                <a:ea typeface="Calibri" panose="020F0502020204030204" pitchFamily="34" charset="0"/>
                <a:cs typeface="Calibri" panose="020F0502020204030204" pitchFamily="34" charset="0"/>
              </a:rPr>
              <a:t>Generation-shifting</a:t>
            </a:r>
            <a:r>
              <a:rPr lang="en-US" sz="2200" dirty="0">
                <a:ea typeface="Calibri" panose="020F0502020204030204" pitchFamily="34" charset="0"/>
                <a:cs typeface="Calibri" panose="020F0502020204030204" pitchFamily="34" charset="0"/>
              </a:rPr>
              <a:t>: i</a:t>
            </a:r>
            <a:r>
              <a:rPr lang="en-US" sz="2200" dirty="0">
                <a:effectLst/>
                <a:ea typeface="Calibri" panose="020F0502020204030204" pitchFamily="34" charset="0"/>
                <a:cs typeface="Calibri" panose="020F0502020204030204" pitchFamily="34" charset="0"/>
              </a:rPr>
              <a:t>nstead of requiring fossil-fuel-fired powerplants to operate more efficiently the CPP shifted power generation away from them to renewable sources of energy—”outside th</a:t>
            </a:r>
            <a:r>
              <a:rPr lang="en-US" sz="2200" dirty="0">
                <a:ea typeface="Calibri" panose="020F0502020204030204" pitchFamily="34" charset="0"/>
                <a:cs typeface="Calibri" panose="020F0502020204030204" pitchFamily="34" charset="0"/>
              </a:rPr>
              <a:t>e fence”</a:t>
            </a:r>
            <a:endParaRPr lang="en-US" sz="2200" dirty="0">
              <a:effectLst/>
              <a:ea typeface="Calibri" panose="020F0502020204030204" pitchFamily="34" charset="0"/>
              <a:cs typeface="Calibri" panose="020F0502020204030204" pitchFamily="34" charset="0"/>
            </a:endParaRPr>
          </a:p>
          <a:p>
            <a:endParaRPr lang="en-US" sz="2200" dirty="0"/>
          </a:p>
        </p:txBody>
      </p:sp>
    </p:spTree>
    <p:extLst>
      <p:ext uri="{BB962C8B-B14F-4D97-AF65-F5344CB8AC3E}">
        <p14:creationId xmlns:p14="http://schemas.microsoft.com/office/powerpoint/2010/main" val="18538428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8F492A-AEB2-49CC-87F7-909E1C75AAA4}"/>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ACE Rule </a:t>
            </a:r>
          </a:p>
        </p:txBody>
      </p:sp>
      <p:graphicFrame>
        <p:nvGraphicFramePr>
          <p:cNvPr id="5" name="Content Placeholder 2">
            <a:extLst>
              <a:ext uri="{FF2B5EF4-FFF2-40B4-BE49-F238E27FC236}">
                <a16:creationId xmlns:a16="http://schemas.microsoft.com/office/drawing/2014/main" id="{176408DC-B561-40D4-87D5-B84D647E09C8}"/>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62329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AEF492-D206-4692-8BB1-B8555497FE70}"/>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Red/Blue Divide </a:t>
            </a:r>
          </a:p>
        </p:txBody>
      </p:sp>
      <p:graphicFrame>
        <p:nvGraphicFramePr>
          <p:cNvPr id="5" name="Content Placeholder 2">
            <a:extLst>
              <a:ext uri="{FF2B5EF4-FFF2-40B4-BE49-F238E27FC236}">
                <a16:creationId xmlns:a16="http://schemas.microsoft.com/office/drawing/2014/main" id="{24B129D9-F757-43D8-9118-11984BADADEE}"/>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26838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EBF5453F263C48AA42F8ECEB955082" ma:contentTypeVersion="15" ma:contentTypeDescription="Create a new document." ma:contentTypeScope="" ma:versionID="16c2aab9276d861ea03877d04da0435b">
  <xsd:schema xmlns:xsd="http://www.w3.org/2001/XMLSchema" xmlns:xs="http://www.w3.org/2001/XMLSchema" xmlns:p="http://schemas.microsoft.com/office/2006/metadata/properties" xmlns:ns2="dd27dabc-c2e1-488f-8db5-d194b0a98831" xmlns:ns3="3487c63b-803c-4903-a01f-1584ee3eedc7" targetNamespace="http://schemas.microsoft.com/office/2006/metadata/properties" ma:root="true" ma:fieldsID="bdef4cb8d63f7c3db5935ba8cd54bfe4" ns2:_="" ns3:_="">
    <xsd:import namespace="dd27dabc-c2e1-488f-8db5-d194b0a98831"/>
    <xsd:import namespace="3487c63b-803c-4903-a01f-1584ee3eed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dabc-c2e1-488f-8db5-d194b0a988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10bd7d7-54b6-4ac8-b2fc-2029a752a18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87c63b-803c-4903-a01f-1584ee3eed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caaef50-9096-4bdc-b75d-bba2718f068c}" ma:internalName="TaxCatchAll" ma:showField="CatchAllData" ma:web="3487c63b-803c-4903-a01f-1584ee3eed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27dabc-c2e1-488f-8db5-d194b0a98831">
      <Terms xmlns="http://schemas.microsoft.com/office/infopath/2007/PartnerControls"/>
    </lcf76f155ced4ddcb4097134ff3c332f>
    <TaxCatchAll xmlns="3487c63b-803c-4903-a01f-1584ee3eedc7" xsi:nil="true"/>
  </documentManagement>
</p:properties>
</file>

<file path=customXml/itemProps1.xml><?xml version="1.0" encoding="utf-8"?>
<ds:datastoreItem xmlns:ds="http://schemas.openxmlformats.org/officeDocument/2006/customXml" ds:itemID="{3DFB7F6F-42EF-4965-8902-D9ECB2B0D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dabc-c2e1-488f-8db5-d194b0a98831"/>
    <ds:schemaRef ds:uri="3487c63b-803c-4903-a01f-1584ee3eed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66B9A1-0191-40A8-AC86-B69F3A0A4DE0}">
  <ds:schemaRefs>
    <ds:schemaRef ds:uri="http://schemas.microsoft.com/sharepoint/v3/contenttype/forms"/>
  </ds:schemaRefs>
</ds:datastoreItem>
</file>

<file path=customXml/itemProps3.xml><?xml version="1.0" encoding="utf-8"?>
<ds:datastoreItem xmlns:ds="http://schemas.openxmlformats.org/officeDocument/2006/customXml" ds:itemID="{A5302B65-5E60-4881-867B-F048C45764FF}">
  <ds:schemaRef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3487c63b-803c-4903-a01f-1584ee3eedc7"/>
    <ds:schemaRef ds:uri="dd27dabc-c2e1-488f-8db5-d194b0a9883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13636</TotalTime>
  <Words>8799</Words>
  <Application>Microsoft Office PowerPoint</Application>
  <PresentationFormat>Widescreen</PresentationFormat>
  <Paragraphs>510</Paragraphs>
  <Slides>110</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110</vt:i4>
      </vt:variant>
    </vt:vector>
  </HeadingPairs>
  <TitlesOfParts>
    <vt:vector size="122" baseType="lpstr">
      <vt:lpstr>Arial</vt:lpstr>
      <vt:lpstr>Calibri</vt:lpstr>
      <vt:lpstr>Calibri Light</vt:lpstr>
      <vt:lpstr>franklin-gothic-urw</vt:lpstr>
      <vt:lpstr>Garamond</vt:lpstr>
      <vt:lpstr>IrvinHeadingWeb</vt:lpstr>
      <vt:lpstr>Muli</vt:lpstr>
      <vt:lpstr>NeutrafaceNewYorker</vt:lpstr>
      <vt:lpstr>TNYAdobeCaslonPro</vt:lpstr>
      <vt:lpstr>Office Theme</vt:lpstr>
      <vt:lpstr>Organic</vt:lpstr>
      <vt:lpstr>1_Office Theme</vt:lpstr>
      <vt:lpstr>Supreme Court Update </vt:lpstr>
      <vt:lpstr>Overview of the Presentation </vt:lpstr>
      <vt:lpstr>When We Last Talked in June 2020</vt:lpstr>
      <vt:lpstr>June 2022 the Gloves are OFF our Conservative 6-3 Court with one Small Caveat</vt:lpstr>
      <vt:lpstr>Two Different Supreme Court Cases </vt:lpstr>
      <vt:lpstr>Three Big Cases in 12 Months </vt:lpstr>
      <vt:lpstr>A Word on the “Leaks”</vt:lpstr>
      <vt:lpstr>A Word on “leaks” </vt:lpstr>
      <vt:lpstr> A Word on the “Leaks” </vt:lpstr>
      <vt:lpstr>Will this Decision Affect who is Elected to Local Office in Utah? </vt:lpstr>
      <vt:lpstr>Gun Cases </vt:lpstr>
      <vt:lpstr>New York State Rifle and Pistol Association v. Corlett</vt:lpstr>
      <vt:lpstr>Oral Argument Analysis</vt:lpstr>
      <vt:lpstr>Text, History, and Tradition</vt:lpstr>
      <vt:lpstr>SLLC Filed the Law Enforcement Brief </vt:lpstr>
      <vt:lpstr>How Will Americans React to this Decision?</vt:lpstr>
      <vt:lpstr>Students for Fair Admissions v. Harvard and UNC</vt:lpstr>
      <vt:lpstr>Court has an Off-Ramp </vt:lpstr>
      <vt:lpstr>We Will Know More after Oral Argument </vt:lpstr>
      <vt:lpstr>After Race Can’t be a Factor in College Admissions What if Racial Diversity is the Intent? </vt:lpstr>
      <vt:lpstr>The Court’s Agenda: Beyond the “Big” Cases</vt:lpstr>
      <vt:lpstr>Beyond Affirmative Action: a More Conservative SCOTUS Interest in 5-4 Decisions</vt:lpstr>
      <vt:lpstr>Replacing Justice Breyer </vt:lpstr>
      <vt:lpstr>Lack of Ideological Shift Doesn’t Mean SCOTUS Won't be Different </vt:lpstr>
      <vt:lpstr>Known For </vt:lpstr>
      <vt:lpstr>Getting to Know Ketanji Brown Jackson</vt:lpstr>
      <vt:lpstr>Basic and Interesting Facts </vt:lpstr>
      <vt:lpstr>Overall Assessment—Adam Liptak, NYT</vt:lpstr>
      <vt:lpstr>Interesting Rulings </vt:lpstr>
      <vt:lpstr>Local Government Cases THIS Term </vt:lpstr>
      <vt:lpstr>Houston Community College v. Wilson</vt:lpstr>
      <vt:lpstr>Everyone Knows A David Wilson</vt:lpstr>
      <vt:lpstr>Would you Also Want to Censure Wilson? </vt:lpstr>
      <vt:lpstr>No First Amendment Violation </vt:lpstr>
      <vt:lpstr>Decision: Board to Member Verbal Censure ONLY</vt:lpstr>
      <vt:lpstr>Would These violate the First Amendment? </vt:lpstr>
      <vt:lpstr>City of Austin v. Reagan National Advertising </vt:lpstr>
      <vt:lpstr>Justice Breyer Cites to the SLLC Brief </vt:lpstr>
      <vt:lpstr>If You Read Reed Literally the Dissent is Right </vt:lpstr>
      <vt:lpstr>Justice Thomas (Gorsuch &amp; Barrett) Example</vt:lpstr>
      <vt:lpstr>How Big Will be the Impact of this Case? </vt:lpstr>
      <vt:lpstr>SCOTUS Obsession with the First Amendment Free Speech </vt:lpstr>
      <vt:lpstr>Shurtleff v. City of Boston </vt:lpstr>
      <vt:lpstr>Facts </vt:lpstr>
      <vt:lpstr>Camp Constitution Wanted to Fly a Christian Flag</vt:lpstr>
      <vt:lpstr>Forum or Government Speech? </vt:lpstr>
      <vt:lpstr>Government Speech “Holistic Inquiry” </vt:lpstr>
      <vt:lpstr>No Government Speech Here </vt:lpstr>
      <vt:lpstr>Why Win Disguised a as Loss?</vt:lpstr>
      <vt:lpstr>Analysis from SLLC Brief Writer </vt:lpstr>
      <vt:lpstr>Win Disguised a as Loss?</vt:lpstr>
      <vt:lpstr>Win Disguised a as Loss ?</vt:lpstr>
      <vt:lpstr>What to Do Now?</vt:lpstr>
      <vt:lpstr>Never Fear the Satanists Are Here!</vt:lpstr>
      <vt:lpstr>Kennedy v. Bremerton School District </vt:lpstr>
      <vt:lpstr>Facts</vt:lpstr>
      <vt:lpstr>Numerous Disputes in this Case over What Facts are Important </vt:lpstr>
      <vt:lpstr>Garcetti v. Ceballos </vt:lpstr>
      <vt:lpstr>Ninth Circuit: Public Employee Speech </vt:lpstr>
      <vt:lpstr>Kennedy Responds</vt:lpstr>
      <vt:lpstr>Despite the SLLC Amicus Brief’s Arguments </vt:lpstr>
      <vt:lpstr>If the Speech is Private does Pickering or Strict Scrutiny Apply? </vt:lpstr>
      <vt:lpstr>Something Going on with Religion</vt:lpstr>
      <vt:lpstr>Religion Hot Topics for Local Governments </vt:lpstr>
      <vt:lpstr>Treat Religion Like Everyone Else</vt:lpstr>
      <vt:lpstr>Lemon Refresher </vt:lpstr>
      <vt:lpstr>Treat Religion Like Everyone Else—Kavanaugh Shurtleff v. Boston </vt:lpstr>
      <vt:lpstr>Treat Religion Like Everyone Else--Shurtleff v. Boston, Gorsuch and Thomas  </vt:lpstr>
      <vt:lpstr>Justice Gorsuch on Why Boston Followed Lemon </vt:lpstr>
      <vt:lpstr>Kennedy Oral Argument—Getting Rid of Lemon Could have Unintended Consequences </vt:lpstr>
      <vt:lpstr>Kennedy Oral Argument—Might Coercion Still Violate the First Amendment? </vt:lpstr>
      <vt:lpstr>Religion Now Has Most-Favored-Nation’s Status? Tandon v. Newsom </vt:lpstr>
      <vt:lpstr>Is Most-Favored-Nation Really A Thing?</vt:lpstr>
      <vt:lpstr>Most-Favored-Nation Resources</vt:lpstr>
      <vt:lpstr>First Amendment Non-Discrimination Trilogy</vt:lpstr>
      <vt:lpstr>Masterpiece Cakeshop v. Colorado Civil Rights Commission (2018)</vt:lpstr>
      <vt:lpstr>Fulton v. Philadelphia (2021) </vt:lpstr>
      <vt:lpstr>CSS Wins Narrowly </vt:lpstr>
      <vt:lpstr>Why Does CSS Win? </vt:lpstr>
      <vt:lpstr>Another Punt Because…</vt:lpstr>
      <vt:lpstr>Will Third Time be the Charm? 303 Creative v. Elenis</vt:lpstr>
      <vt:lpstr>Elephant in the Room: Carson v.  Makin</vt:lpstr>
      <vt:lpstr>Thompson v. Clark </vt:lpstr>
      <vt:lpstr>No Good Deed Goes Unpunished</vt:lpstr>
      <vt:lpstr>Holding </vt:lpstr>
      <vt:lpstr>Reasoning </vt:lpstr>
      <vt:lpstr>SLLC Amicus Brief </vt:lpstr>
      <vt:lpstr>Dissent Reasoning </vt:lpstr>
      <vt:lpstr>SCOTUS Trend: Bad Detention Cases? </vt:lpstr>
      <vt:lpstr>Bad Detention Cases Have in Common </vt:lpstr>
      <vt:lpstr>Vega v. Tekoh</vt:lpstr>
      <vt:lpstr>Alleged Facts are Horrendous</vt:lpstr>
      <vt:lpstr>Ninth Circuit Allows the Section 1983 Case</vt:lpstr>
      <vt:lpstr>SLLC Amicus Brief Arguments </vt:lpstr>
      <vt:lpstr>War on the Administrative State </vt:lpstr>
      <vt:lpstr>Clean Power Plan Case </vt:lpstr>
      <vt:lpstr>CPP Was Big and Bold </vt:lpstr>
      <vt:lpstr>ACE Rule </vt:lpstr>
      <vt:lpstr>Red/Blue Divide </vt:lpstr>
      <vt:lpstr>Why Did the Court Take this Case? </vt:lpstr>
      <vt:lpstr>More Liberal 2016 SCOTUS Was Skeptical of the CPP </vt:lpstr>
      <vt:lpstr>Why are Commentators Saying this Case is Much Bigger than it Seems?</vt:lpstr>
      <vt:lpstr>Major Questions and Non-Delegation Doctrines </vt:lpstr>
      <vt:lpstr>Two Punch Argument in this Case </vt:lpstr>
      <vt:lpstr>If the Court Goes There…</vt:lpstr>
      <vt:lpstr>Oral Argument Analysis </vt:lpstr>
      <vt:lpstr>Oral Argument Analysis</vt:lpstr>
      <vt:lpstr>Major Questions at SCOTUS </vt:lpstr>
      <vt:lpstr>Non-Delegation at SCOTUS </vt:lpstr>
      <vt:lpstr>Thanks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Soronen, Lisa</dc:creator>
  <cp:lastModifiedBy>Soronen, Lisa</cp:lastModifiedBy>
  <cp:revision>2</cp:revision>
  <dcterms:created xsi:type="dcterms:W3CDTF">2022-05-10T12:50:59Z</dcterms:created>
  <dcterms:modified xsi:type="dcterms:W3CDTF">2022-06-02T20:09:09Z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0x0101002BEBF5453F263C48AA42F8ECEB955082</vt:lpwstr>
  </property>
  <property fmtid="{D5CDD505-2E9C-101B-9397-08002B2CF9AE}" pid="3" name="MediaServiceImageTags">
    <vt:lpwstr/>
  </property>
</Properties>
</file>