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285" r:id="rId4"/>
    <p:sldId id="287" r:id="rId5"/>
    <p:sldId id="286" r:id="rId6"/>
    <p:sldId id="288" r:id="rId7"/>
    <p:sldId id="280" r:id="rId8"/>
    <p:sldId id="283" r:id="rId9"/>
    <p:sldId id="276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eG3h86/B5mAEAL2JN4w3EW9a4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DCF"/>
    <a:srgbClr val="7A81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80B4C-660B-6C47-A349-CF8008F076D1}" v="315" dt="2023-05-05T00:21:35.7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yne Niederhauser" userId="a5d36cd2666d77a4" providerId="LiveId" clId="{67D80B4C-660B-6C47-A349-CF8008F076D1}"/>
    <pc:docChg chg="custSel addSld delSld modSld sldOrd">
      <pc:chgData name="Wayne Niederhauser" userId="a5d36cd2666d77a4" providerId="LiveId" clId="{67D80B4C-660B-6C47-A349-CF8008F076D1}" dt="2023-05-05T00:24:24.820" v="561" actId="113"/>
      <pc:docMkLst>
        <pc:docMk/>
      </pc:docMkLst>
      <pc:sldChg chg="modSp mod">
        <pc:chgData name="Wayne Niederhauser" userId="a5d36cd2666d77a4" providerId="LiveId" clId="{67D80B4C-660B-6C47-A349-CF8008F076D1}" dt="2023-05-04T23:19:52.557" v="90" actId="20577"/>
        <pc:sldMkLst>
          <pc:docMk/>
          <pc:sldMk cId="0" sldId="256"/>
        </pc:sldMkLst>
        <pc:spChg chg="mod">
          <ac:chgData name="Wayne Niederhauser" userId="a5d36cd2666d77a4" providerId="LiveId" clId="{67D80B4C-660B-6C47-A349-CF8008F076D1}" dt="2023-05-04T23:19:52.557" v="90" actId="20577"/>
          <ac:spMkLst>
            <pc:docMk/>
            <pc:sldMk cId="0" sldId="256"/>
            <ac:spMk id="88" creationId="{00000000-0000-0000-0000-000000000000}"/>
          </ac:spMkLst>
        </pc:spChg>
      </pc:sldChg>
      <pc:sldChg chg="delSp add del setBg delDesignElem">
        <pc:chgData name="Wayne Niederhauser" userId="a5d36cd2666d77a4" providerId="LiveId" clId="{67D80B4C-660B-6C47-A349-CF8008F076D1}" dt="2023-05-04T23:26:27.406" v="166" actId="2696"/>
        <pc:sldMkLst>
          <pc:docMk/>
          <pc:sldMk cId="1555477672" sldId="265"/>
        </pc:sldMkLst>
        <pc:spChg chg="del">
          <ac:chgData name="Wayne Niederhauser" userId="a5d36cd2666d77a4" providerId="LiveId" clId="{67D80B4C-660B-6C47-A349-CF8008F076D1}" dt="2023-05-04T23:24:29.800" v="155"/>
          <ac:spMkLst>
            <pc:docMk/>
            <pc:sldMk cId="1555477672" sldId="265"/>
            <ac:spMk id="9" creationId="{A3EFF7B1-6CB7-47D1-AD37-B870CA2B2151}"/>
          </ac:spMkLst>
        </pc:spChg>
        <pc:spChg chg="del">
          <ac:chgData name="Wayne Niederhauser" userId="a5d36cd2666d77a4" providerId="LiveId" clId="{67D80B4C-660B-6C47-A349-CF8008F076D1}" dt="2023-05-04T23:24:29.800" v="155"/>
          <ac:spMkLst>
            <pc:docMk/>
            <pc:sldMk cId="1555477672" sldId="265"/>
            <ac:spMk id="11" creationId="{7FA2962B-21B6-4689-A95D-A8FF6ADE47F1}"/>
          </ac:spMkLst>
        </pc:spChg>
        <pc:spChg chg="del">
          <ac:chgData name="Wayne Niederhauser" userId="a5d36cd2666d77a4" providerId="LiveId" clId="{67D80B4C-660B-6C47-A349-CF8008F076D1}" dt="2023-05-04T23:24:29.800" v="155"/>
          <ac:spMkLst>
            <pc:docMk/>
            <pc:sldMk cId="1555477672" sldId="265"/>
            <ac:spMk id="27" creationId="{A00D2CE1-35C1-46E6-BD59-CEE668BD90F4}"/>
          </ac:spMkLst>
        </pc:spChg>
        <pc:spChg chg="del">
          <ac:chgData name="Wayne Niederhauser" userId="a5d36cd2666d77a4" providerId="LiveId" clId="{67D80B4C-660B-6C47-A349-CF8008F076D1}" dt="2023-05-04T23:24:29.800" v="155"/>
          <ac:spMkLst>
            <pc:docMk/>
            <pc:sldMk cId="1555477672" sldId="265"/>
            <ac:spMk id="35" creationId="{E18403B7-F2C7-4C07-8522-21C31910902C}"/>
          </ac:spMkLst>
        </pc:spChg>
        <pc:grpChg chg="del">
          <ac:chgData name="Wayne Niederhauser" userId="a5d36cd2666d77a4" providerId="LiveId" clId="{67D80B4C-660B-6C47-A349-CF8008F076D1}" dt="2023-05-04T23:24:29.800" v="155"/>
          <ac:grpSpMkLst>
            <pc:docMk/>
            <pc:sldMk cId="1555477672" sldId="265"/>
            <ac:grpSpMk id="13" creationId="{A745280D-ED36-41FE-8EB1-CE597C99CFE8}"/>
          </ac:grpSpMkLst>
        </pc:grpChg>
        <pc:grpChg chg="del">
          <ac:chgData name="Wayne Niederhauser" userId="a5d36cd2666d77a4" providerId="LiveId" clId="{67D80B4C-660B-6C47-A349-CF8008F076D1}" dt="2023-05-04T23:24:29.800" v="155"/>
          <ac:grpSpMkLst>
            <pc:docMk/>
            <pc:sldMk cId="1555477672" sldId="265"/>
            <ac:grpSpMk id="19" creationId="{80E95A5C-1E97-41C3-9DEC-245FF6DEBF1F}"/>
          </ac:grpSpMkLst>
        </pc:grpChg>
        <pc:grpChg chg="del">
          <ac:chgData name="Wayne Niederhauser" userId="a5d36cd2666d77a4" providerId="LiveId" clId="{67D80B4C-660B-6C47-A349-CF8008F076D1}" dt="2023-05-04T23:24:29.800" v="155"/>
          <ac:grpSpMkLst>
            <pc:docMk/>
            <pc:sldMk cId="1555477672" sldId="265"/>
            <ac:grpSpMk id="29" creationId="{A58DCE86-9AE1-46D1-96D6-04B8B3EDF6FA}"/>
          </ac:grpSpMkLst>
        </pc:grpChg>
        <pc:grpChg chg="del">
          <ac:chgData name="Wayne Niederhauser" userId="a5d36cd2666d77a4" providerId="LiveId" clId="{67D80B4C-660B-6C47-A349-CF8008F076D1}" dt="2023-05-04T23:24:29.800" v="155"/>
          <ac:grpSpMkLst>
            <pc:docMk/>
            <pc:sldMk cId="1555477672" sldId="265"/>
            <ac:grpSpMk id="37" creationId="{23B58CC6-A99E-43AF-A467-256F19287FB8}"/>
          </ac:grpSpMkLst>
        </pc:grpChg>
      </pc:sldChg>
      <pc:sldChg chg="delSp add del setBg delDesignElem">
        <pc:chgData name="Wayne Niederhauser" userId="a5d36cd2666d77a4" providerId="LiveId" clId="{67D80B4C-660B-6C47-A349-CF8008F076D1}" dt="2023-05-05T00:01:07.302" v="485" actId="2696"/>
        <pc:sldMkLst>
          <pc:docMk/>
          <pc:sldMk cId="3060901418" sldId="267"/>
        </pc:sldMkLst>
        <pc:spChg chg="del">
          <ac:chgData name="Wayne Niederhauser" userId="a5d36cd2666d77a4" providerId="LiveId" clId="{67D80B4C-660B-6C47-A349-CF8008F076D1}" dt="2023-05-04T23:26:49.226" v="168"/>
          <ac:spMkLst>
            <pc:docMk/>
            <pc:sldMk cId="3060901418" sldId="267"/>
            <ac:spMk id="16" creationId="{A3EFF7B1-6CB7-47D1-AD37-B870CA2B2151}"/>
          </ac:spMkLst>
        </pc:spChg>
        <pc:spChg chg="del">
          <ac:chgData name="Wayne Niederhauser" userId="a5d36cd2666d77a4" providerId="LiveId" clId="{67D80B4C-660B-6C47-A349-CF8008F076D1}" dt="2023-05-04T23:26:49.226" v="168"/>
          <ac:spMkLst>
            <pc:docMk/>
            <pc:sldMk cId="3060901418" sldId="267"/>
            <ac:spMk id="18" creationId="{7FA2962B-21B6-4689-A95D-A8FF6ADE47F1}"/>
          </ac:spMkLst>
        </pc:spChg>
        <pc:spChg chg="del">
          <ac:chgData name="Wayne Niederhauser" userId="a5d36cd2666d77a4" providerId="LiveId" clId="{67D80B4C-660B-6C47-A349-CF8008F076D1}" dt="2023-05-04T23:26:49.226" v="168"/>
          <ac:spMkLst>
            <pc:docMk/>
            <pc:sldMk cId="3060901418" sldId="267"/>
            <ac:spMk id="34" creationId="{A00D2CE1-35C1-46E6-BD59-CEE668BD90F4}"/>
          </ac:spMkLst>
        </pc:spChg>
        <pc:spChg chg="del">
          <ac:chgData name="Wayne Niederhauser" userId="a5d36cd2666d77a4" providerId="LiveId" clId="{67D80B4C-660B-6C47-A349-CF8008F076D1}" dt="2023-05-04T23:26:49.226" v="168"/>
          <ac:spMkLst>
            <pc:docMk/>
            <pc:sldMk cId="3060901418" sldId="267"/>
            <ac:spMk id="42" creationId="{E18403B7-F2C7-4C07-8522-21C31910902C}"/>
          </ac:spMkLst>
        </pc:spChg>
        <pc:grpChg chg="del">
          <ac:chgData name="Wayne Niederhauser" userId="a5d36cd2666d77a4" providerId="LiveId" clId="{67D80B4C-660B-6C47-A349-CF8008F076D1}" dt="2023-05-04T23:26:49.226" v="168"/>
          <ac:grpSpMkLst>
            <pc:docMk/>
            <pc:sldMk cId="3060901418" sldId="267"/>
            <ac:grpSpMk id="20" creationId="{A745280D-ED36-41FE-8EB1-CE597C99CFE8}"/>
          </ac:grpSpMkLst>
        </pc:grpChg>
        <pc:grpChg chg="del">
          <ac:chgData name="Wayne Niederhauser" userId="a5d36cd2666d77a4" providerId="LiveId" clId="{67D80B4C-660B-6C47-A349-CF8008F076D1}" dt="2023-05-04T23:26:49.226" v="168"/>
          <ac:grpSpMkLst>
            <pc:docMk/>
            <pc:sldMk cId="3060901418" sldId="267"/>
            <ac:grpSpMk id="26" creationId="{80E95A5C-1E97-41C3-9DEC-245FF6DEBF1F}"/>
          </ac:grpSpMkLst>
        </pc:grpChg>
        <pc:grpChg chg="del">
          <ac:chgData name="Wayne Niederhauser" userId="a5d36cd2666d77a4" providerId="LiveId" clId="{67D80B4C-660B-6C47-A349-CF8008F076D1}" dt="2023-05-04T23:26:49.226" v="168"/>
          <ac:grpSpMkLst>
            <pc:docMk/>
            <pc:sldMk cId="3060901418" sldId="267"/>
            <ac:grpSpMk id="36" creationId="{A58DCE86-9AE1-46D1-96D6-04B8B3EDF6FA}"/>
          </ac:grpSpMkLst>
        </pc:grpChg>
        <pc:grpChg chg="del">
          <ac:chgData name="Wayne Niederhauser" userId="a5d36cd2666d77a4" providerId="LiveId" clId="{67D80B4C-660B-6C47-A349-CF8008F076D1}" dt="2023-05-04T23:26:49.226" v="168"/>
          <ac:grpSpMkLst>
            <pc:docMk/>
            <pc:sldMk cId="3060901418" sldId="267"/>
            <ac:grpSpMk id="44" creationId="{23B58CC6-A99E-43AF-A467-256F19287FB8}"/>
          </ac:grpSpMkLst>
        </pc:grpChg>
      </pc:sldChg>
      <pc:sldChg chg="delSp add del setBg delDesignElem">
        <pc:chgData name="Wayne Niederhauser" userId="a5d36cd2666d77a4" providerId="LiveId" clId="{67D80B4C-660B-6C47-A349-CF8008F076D1}" dt="2023-05-05T00:07:00.354" v="509" actId="2696"/>
        <pc:sldMkLst>
          <pc:docMk/>
          <pc:sldMk cId="2240501485" sldId="268"/>
        </pc:sldMkLst>
        <pc:spChg chg="del">
          <ac:chgData name="Wayne Niederhauser" userId="a5d36cd2666d77a4" providerId="LiveId" clId="{67D80B4C-660B-6C47-A349-CF8008F076D1}" dt="2023-05-05T00:03:24.511" v="491"/>
          <ac:spMkLst>
            <pc:docMk/>
            <pc:sldMk cId="2240501485" sldId="268"/>
            <ac:spMk id="7" creationId="{A3EFF7B1-6CB7-47D1-AD37-B870CA2B2151}"/>
          </ac:spMkLst>
        </pc:spChg>
        <pc:spChg chg="del">
          <ac:chgData name="Wayne Niederhauser" userId="a5d36cd2666d77a4" providerId="LiveId" clId="{67D80B4C-660B-6C47-A349-CF8008F076D1}" dt="2023-05-05T00:03:24.511" v="491"/>
          <ac:spMkLst>
            <pc:docMk/>
            <pc:sldMk cId="2240501485" sldId="268"/>
            <ac:spMk id="8" creationId="{7FA2962B-21B6-4689-A95D-A8FF6ADE47F1}"/>
          </ac:spMkLst>
        </pc:spChg>
        <pc:spChg chg="del">
          <ac:chgData name="Wayne Niederhauser" userId="a5d36cd2666d77a4" providerId="LiveId" clId="{67D80B4C-660B-6C47-A349-CF8008F076D1}" dt="2023-05-05T00:03:24.511" v="491"/>
          <ac:spMkLst>
            <pc:docMk/>
            <pc:sldMk cId="2240501485" sldId="268"/>
            <ac:spMk id="13" creationId="{A00D2CE1-35C1-46E6-BD59-CEE668BD90F4}"/>
          </ac:spMkLst>
        </pc:spChg>
        <pc:spChg chg="del">
          <ac:chgData name="Wayne Niederhauser" userId="a5d36cd2666d77a4" providerId="LiveId" clId="{67D80B4C-660B-6C47-A349-CF8008F076D1}" dt="2023-05-05T00:03:24.511" v="491"/>
          <ac:spMkLst>
            <pc:docMk/>
            <pc:sldMk cId="2240501485" sldId="268"/>
            <ac:spMk id="27" creationId="{E18403B7-F2C7-4C07-8522-21C31910902C}"/>
          </ac:spMkLst>
        </pc:spChg>
        <pc:grpChg chg="del">
          <ac:chgData name="Wayne Niederhauser" userId="a5d36cd2666d77a4" providerId="LiveId" clId="{67D80B4C-660B-6C47-A349-CF8008F076D1}" dt="2023-05-05T00:03:24.511" v="491"/>
          <ac:grpSpMkLst>
            <pc:docMk/>
            <pc:sldMk cId="2240501485" sldId="268"/>
            <ac:grpSpMk id="9" creationId="{A745280D-ED36-41FE-8EB1-CE597C99CFE8}"/>
          </ac:grpSpMkLst>
        </pc:grpChg>
        <pc:grpChg chg="del">
          <ac:chgData name="Wayne Niederhauser" userId="a5d36cd2666d77a4" providerId="LiveId" clId="{67D80B4C-660B-6C47-A349-CF8008F076D1}" dt="2023-05-05T00:03:24.511" v="491"/>
          <ac:grpSpMkLst>
            <pc:docMk/>
            <pc:sldMk cId="2240501485" sldId="268"/>
            <ac:grpSpMk id="11" creationId="{80E95A5C-1E97-41C3-9DEC-245FF6DEBF1F}"/>
          </ac:grpSpMkLst>
        </pc:grpChg>
        <pc:grpChg chg="del">
          <ac:chgData name="Wayne Niederhauser" userId="a5d36cd2666d77a4" providerId="LiveId" clId="{67D80B4C-660B-6C47-A349-CF8008F076D1}" dt="2023-05-05T00:03:24.511" v="491"/>
          <ac:grpSpMkLst>
            <pc:docMk/>
            <pc:sldMk cId="2240501485" sldId="268"/>
            <ac:grpSpMk id="19" creationId="{A58DCE86-9AE1-46D1-96D6-04B8B3EDF6FA}"/>
          </ac:grpSpMkLst>
        </pc:grpChg>
        <pc:grpChg chg="del">
          <ac:chgData name="Wayne Niederhauser" userId="a5d36cd2666d77a4" providerId="LiveId" clId="{67D80B4C-660B-6C47-A349-CF8008F076D1}" dt="2023-05-05T00:03:24.511" v="491"/>
          <ac:grpSpMkLst>
            <pc:docMk/>
            <pc:sldMk cId="2240501485" sldId="268"/>
            <ac:grpSpMk id="29" creationId="{23B58CC6-A99E-43AF-A467-256F19287FB8}"/>
          </ac:grpSpMkLst>
        </pc:grpChg>
      </pc:sldChg>
      <pc:sldChg chg="delSp add del setBg delDesignElem">
        <pc:chgData name="Wayne Niederhauser" userId="a5d36cd2666d77a4" providerId="LiveId" clId="{67D80B4C-660B-6C47-A349-CF8008F076D1}" dt="2023-05-05T00:14:15.982" v="526" actId="2696"/>
        <pc:sldMkLst>
          <pc:docMk/>
          <pc:sldMk cId="1210204351" sldId="272"/>
        </pc:sldMkLst>
        <pc:spChg chg="del">
          <ac:chgData name="Wayne Niederhauser" userId="a5d36cd2666d77a4" providerId="LiveId" clId="{67D80B4C-660B-6C47-A349-CF8008F076D1}" dt="2023-05-05T00:09:51.480" v="517"/>
          <ac:spMkLst>
            <pc:docMk/>
            <pc:sldMk cId="1210204351" sldId="272"/>
            <ac:spMk id="9" creationId="{A3EFF7B1-6CB7-47D1-AD37-B870CA2B2151}"/>
          </ac:spMkLst>
        </pc:spChg>
        <pc:spChg chg="del">
          <ac:chgData name="Wayne Niederhauser" userId="a5d36cd2666d77a4" providerId="LiveId" clId="{67D80B4C-660B-6C47-A349-CF8008F076D1}" dt="2023-05-05T00:09:51.480" v="517"/>
          <ac:spMkLst>
            <pc:docMk/>
            <pc:sldMk cId="1210204351" sldId="272"/>
            <ac:spMk id="11" creationId="{7FA2962B-21B6-4689-A95D-A8FF6ADE47F1}"/>
          </ac:spMkLst>
        </pc:spChg>
        <pc:spChg chg="del">
          <ac:chgData name="Wayne Niederhauser" userId="a5d36cd2666d77a4" providerId="LiveId" clId="{67D80B4C-660B-6C47-A349-CF8008F076D1}" dt="2023-05-05T00:09:51.480" v="517"/>
          <ac:spMkLst>
            <pc:docMk/>
            <pc:sldMk cId="1210204351" sldId="272"/>
            <ac:spMk id="27" creationId="{A00D2CE1-35C1-46E6-BD59-CEE668BD90F4}"/>
          </ac:spMkLst>
        </pc:spChg>
        <pc:spChg chg="del">
          <ac:chgData name="Wayne Niederhauser" userId="a5d36cd2666d77a4" providerId="LiveId" clId="{67D80B4C-660B-6C47-A349-CF8008F076D1}" dt="2023-05-05T00:09:51.480" v="517"/>
          <ac:spMkLst>
            <pc:docMk/>
            <pc:sldMk cId="1210204351" sldId="272"/>
            <ac:spMk id="35" creationId="{E18403B7-F2C7-4C07-8522-21C31910902C}"/>
          </ac:spMkLst>
        </pc:spChg>
        <pc:grpChg chg="del">
          <ac:chgData name="Wayne Niederhauser" userId="a5d36cd2666d77a4" providerId="LiveId" clId="{67D80B4C-660B-6C47-A349-CF8008F076D1}" dt="2023-05-05T00:09:51.480" v="517"/>
          <ac:grpSpMkLst>
            <pc:docMk/>
            <pc:sldMk cId="1210204351" sldId="272"/>
            <ac:grpSpMk id="13" creationId="{A745280D-ED36-41FE-8EB1-CE597C99CFE8}"/>
          </ac:grpSpMkLst>
        </pc:grpChg>
        <pc:grpChg chg="del">
          <ac:chgData name="Wayne Niederhauser" userId="a5d36cd2666d77a4" providerId="LiveId" clId="{67D80B4C-660B-6C47-A349-CF8008F076D1}" dt="2023-05-05T00:09:51.480" v="517"/>
          <ac:grpSpMkLst>
            <pc:docMk/>
            <pc:sldMk cId="1210204351" sldId="272"/>
            <ac:grpSpMk id="19" creationId="{80E95A5C-1E97-41C3-9DEC-245FF6DEBF1F}"/>
          </ac:grpSpMkLst>
        </pc:grpChg>
        <pc:grpChg chg="del">
          <ac:chgData name="Wayne Niederhauser" userId="a5d36cd2666d77a4" providerId="LiveId" clId="{67D80B4C-660B-6C47-A349-CF8008F076D1}" dt="2023-05-05T00:09:51.480" v="517"/>
          <ac:grpSpMkLst>
            <pc:docMk/>
            <pc:sldMk cId="1210204351" sldId="272"/>
            <ac:grpSpMk id="29" creationId="{A58DCE86-9AE1-46D1-96D6-04B8B3EDF6FA}"/>
          </ac:grpSpMkLst>
        </pc:grpChg>
        <pc:grpChg chg="del">
          <ac:chgData name="Wayne Niederhauser" userId="a5d36cd2666d77a4" providerId="LiveId" clId="{67D80B4C-660B-6C47-A349-CF8008F076D1}" dt="2023-05-05T00:09:51.480" v="517"/>
          <ac:grpSpMkLst>
            <pc:docMk/>
            <pc:sldMk cId="1210204351" sldId="272"/>
            <ac:grpSpMk id="37" creationId="{23B58CC6-A99E-43AF-A467-256F19287FB8}"/>
          </ac:grpSpMkLst>
        </pc:grpChg>
      </pc:sldChg>
      <pc:sldChg chg="modSp add mod">
        <pc:chgData name="Wayne Niederhauser" userId="a5d36cd2666d77a4" providerId="LiveId" clId="{67D80B4C-660B-6C47-A349-CF8008F076D1}" dt="2023-05-05T00:24:24.820" v="561" actId="113"/>
        <pc:sldMkLst>
          <pc:docMk/>
          <pc:sldMk cId="2948854927" sldId="276"/>
        </pc:sldMkLst>
        <pc:spChg chg="mod">
          <ac:chgData name="Wayne Niederhauser" userId="a5d36cd2666d77a4" providerId="LiveId" clId="{67D80B4C-660B-6C47-A349-CF8008F076D1}" dt="2023-05-05T00:24:24.820" v="561" actId="113"/>
          <ac:spMkLst>
            <pc:docMk/>
            <pc:sldMk cId="2948854927" sldId="276"/>
            <ac:spMk id="2" creationId="{1F6D0611-D79C-EB2A-6371-A823B3898B33}"/>
          </ac:spMkLst>
        </pc:spChg>
      </pc:sldChg>
      <pc:sldChg chg="ord">
        <pc:chgData name="Wayne Niederhauser" userId="a5d36cd2666d77a4" providerId="LiveId" clId="{67D80B4C-660B-6C47-A349-CF8008F076D1}" dt="2023-05-05T00:09:13.236" v="515" actId="20578"/>
        <pc:sldMkLst>
          <pc:docMk/>
          <pc:sldMk cId="3169093656" sldId="280"/>
        </pc:sldMkLst>
      </pc:sldChg>
      <pc:sldChg chg="addSp modSp ord">
        <pc:chgData name="Wayne Niederhauser" userId="a5d36cd2666d77a4" providerId="LiveId" clId="{67D80B4C-660B-6C47-A349-CF8008F076D1}" dt="2023-05-05T00:21:35.785" v="527"/>
        <pc:sldMkLst>
          <pc:docMk/>
          <pc:sldMk cId="3985811251" sldId="283"/>
        </pc:sldMkLst>
        <pc:spChg chg="add mod">
          <ac:chgData name="Wayne Niederhauser" userId="a5d36cd2666d77a4" providerId="LiveId" clId="{67D80B4C-660B-6C47-A349-CF8008F076D1}" dt="2023-05-05T00:21:35.785" v="527"/>
          <ac:spMkLst>
            <pc:docMk/>
            <pc:sldMk cId="3985811251" sldId="283"/>
            <ac:spMk id="2" creationId="{DBCFC7DB-AD9E-D160-FAD0-42FA20A2E66D}"/>
          </ac:spMkLst>
        </pc:spChg>
      </pc:sldChg>
      <pc:sldChg chg="addSp delSp modSp add mod">
        <pc:chgData name="Wayne Niederhauser" userId="a5d36cd2666d77a4" providerId="LiveId" clId="{67D80B4C-660B-6C47-A349-CF8008F076D1}" dt="2023-05-05T00:01:45.328" v="488" actId="207"/>
        <pc:sldMkLst>
          <pc:docMk/>
          <pc:sldMk cId="873527142" sldId="284"/>
        </pc:sldMkLst>
        <pc:spChg chg="add mod">
          <ac:chgData name="Wayne Niederhauser" userId="a5d36cd2666d77a4" providerId="LiveId" clId="{67D80B4C-660B-6C47-A349-CF8008F076D1}" dt="2023-05-04T23:24:41.509" v="156"/>
          <ac:spMkLst>
            <pc:docMk/>
            <pc:sldMk cId="873527142" sldId="284"/>
            <ac:spMk id="3" creationId="{185A741A-D73C-C38E-6307-E6A4B159F9EA}"/>
          </ac:spMkLst>
        </pc:spChg>
        <pc:spChg chg="add mod">
          <ac:chgData name="Wayne Niederhauser" userId="a5d36cd2666d77a4" providerId="LiveId" clId="{67D80B4C-660B-6C47-A349-CF8008F076D1}" dt="2023-05-04T23:24:41.509" v="156"/>
          <ac:spMkLst>
            <pc:docMk/>
            <pc:sldMk cId="873527142" sldId="284"/>
            <ac:spMk id="4" creationId="{16378C2F-8670-5375-3CF6-93594FEA78A7}"/>
          </ac:spMkLst>
        </pc:spChg>
        <pc:spChg chg="add mod">
          <ac:chgData name="Wayne Niederhauser" userId="a5d36cd2666d77a4" providerId="LiveId" clId="{67D80B4C-660B-6C47-A349-CF8008F076D1}" dt="2023-05-04T23:24:52.375" v="157"/>
          <ac:spMkLst>
            <pc:docMk/>
            <pc:sldMk cId="873527142" sldId="284"/>
            <ac:spMk id="6" creationId="{390A8B7D-2A4B-5542-1D28-881D597272D2}"/>
          </ac:spMkLst>
        </pc:spChg>
        <pc:spChg chg="add mod">
          <ac:chgData name="Wayne Niederhauser" userId="a5d36cd2666d77a4" providerId="LiveId" clId="{67D80B4C-660B-6C47-A349-CF8008F076D1}" dt="2023-05-04T23:24:52.375" v="157"/>
          <ac:spMkLst>
            <pc:docMk/>
            <pc:sldMk cId="873527142" sldId="284"/>
            <ac:spMk id="7" creationId="{712D1BD8-2E9D-BBAE-D5C4-C469C2DF1A05}"/>
          </ac:spMkLst>
        </pc:spChg>
        <pc:spChg chg="add mod">
          <ac:chgData name="Wayne Niederhauser" userId="a5d36cd2666d77a4" providerId="LiveId" clId="{67D80B4C-660B-6C47-A349-CF8008F076D1}" dt="2023-05-05T00:01:45.328" v="488" actId="207"/>
          <ac:spMkLst>
            <pc:docMk/>
            <pc:sldMk cId="873527142" sldId="284"/>
            <ac:spMk id="9" creationId="{F6098F7A-80F0-2322-417C-52ABEB0BF062}"/>
          </ac:spMkLst>
        </pc:spChg>
        <pc:spChg chg="del mod">
          <ac:chgData name="Wayne Niederhauser" userId="a5d36cd2666d77a4" providerId="LiveId" clId="{67D80B4C-660B-6C47-A349-CF8008F076D1}" dt="2023-05-04T23:23:45.231" v="150" actId="478"/>
          <ac:spMkLst>
            <pc:docMk/>
            <pc:sldMk cId="873527142" sldId="284"/>
            <ac:spMk id="88" creationId="{00000000-0000-0000-0000-000000000000}"/>
          </ac:spMkLst>
        </pc:spChg>
        <pc:grpChg chg="add del mod">
          <ac:chgData name="Wayne Niederhauser" userId="a5d36cd2666d77a4" providerId="LiveId" clId="{67D80B4C-660B-6C47-A349-CF8008F076D1}" dt="2023-05-04T23:25:03.256" v="160" actId="478"/>
          <ac:grpSpMkLst>
            <pc:docMk/>
            <pc:sldMk cId="873527142" sldId="284"/>
            <ac:grpSpMk id="2" creationId="{8DAB9598-330E-B741-6FB1-53546A911F7B}"/>
          </ac:grpSpMkLst>
        </pc:grpChg>
        <pc:grpChg chg="add del mod">
          <ac:chgData name="Wayne Niederhauser" userId="a5d36cd2666d77a4" providerId="LiveId" clId="{67D80B4C-660B-6C47-A349-CF8008F076D1}" dt="2023-05-04T23:25:01.160" v="159" actId="478"/>
          <ac:grpSpMkLst>
            <pc:docMk/>
            <pc:sldMk cId="873527142" sldId="284"/>
            <ac:grpSpMk id="5" creationId="{6C4C30BB-1E22-A0AA-5278-93398B9F459D}"/>
          </ac:grpSpMkLst>
        </pc:grpChg>
        <pc:graphicFrameChg chg="add mod">
          <ac:chgData name="Wayne Niederhauser" userId="a5d36cd2666d77a4" providerId="LiveId" clId="{67D80B4C-660B-6C47-A349-CF8008F076D1}" dt="2023-05-04T23:25:30.355" v="163" actId="1076"/>
          <ac:graphicFrameMkLst>
            <pc:docMk/>
            <pc:sldMk cId="873527142" sldId="284"/>
            <ac:graphicFrameMk id="8" creationId="{E36CB96D-EA5C-1DA4-4046-C283DBE3B8FB}"/>
          </ac:graphicFrameMkLst>
        </pc:graphicFrameChg>
      </pc:sldChg>
      <pc:sldChg chg="addSp modSp add mod">
        <pc:chgData name="Wayne Niederhauser" userId="a5d36cd2666d77a4" providerId="LiveId" clId="{67D80B4C-660B-6C47-A349-CF8008F076D1}" dt="2023-05-05T00:01:55.740" v="489" actId="207"/>
        <pc:sldMkLst>
          <pc:docMk/>
          <pc:sldMk cId="553275906" sldId="285"/>
        </pc:sldMkLst>
        <pc:spChg chg="add mod">
          <ac:chgData name="Wayne Niederhauser" userId="a5d36cd2666d77a4" providerId="LiveId" clId="{67D80B4C-660B-6C47-A349-CF8008F076D1}" dt="2023-05-05T00:01:55.740" v="489" actId="207"/>
          <ac:spMkLst>
            <pc:docMk/>
            <pc:sldMk cId="553275906" sldId="285"/>
            <ac:spMk id="3" creationId="{C6427E3F-F428-2E2E-4393-468EEB5872A9}"/>
          </ac:spMkLst>
        </pc:spChg>
        <pc:graphicFrameChg chg="add mod">
          <ac:chgData name="Wayne Niederhauser" userId="a5d36cd2666d77a4" providerId="LiveId" clId="{67D80B4C-660B-6C47-A349-CF8008F076D1}" dt="2023-05-05T00:00:46.619" v="484"/>
          <ac:graphicFrameMkLst>
            <pc:docMk/>
            <pc:sldMk cId="553275906" sldId="285"/>
            <ac:graphicFrameMk id="2" creationId="{73D42C55-47E3-AE34-6EAE-B7FF0EE1147C}"/>
          </ac:graphicFrameMkLst>
        </pc:graphicFrameChg>
      </pc:sldChg>
      <pc:sldChg chg="addSp modSp add mod">
        <pc:chgData name="Wayne Niederhauser" userId="a5d36cd2666d77a4" providerId="LiveId" clId="{67D80B4C-660B-6C47-A349-CF8008F076D1}" dt="2023-05-05T00:07:31.435" v="512" actId="14100"/>
        <pc:sldMkLst>
          <pc:docMk/>
          <pc:sldMk cId="1169728556" sldId="286"/>
        </pc:sldMkLst>
        <pc:spChg chg="add mod">
          <ac:chgData name="Wayne Niederhauser" userId="a5d36cd2666d77a4" providerId="LiveId" clId="{67D80B4C-660B-6C47-A349-CF8008F076D1}" dt="2023-05-05T00:06:50.717" v="508"/>
          <ac:spMkLst>
            <pc:docMk/>
            <pc:sldMk cId="1169728556" sldId="286"/>
            <ac:spMk id="3" creationId="{FB949A2D-C4A1-ED5D-05A3-5F4876C317A1}"/>
          </ac:spMkLst>
        </pc:spChg>
        <pc:spChg chg="add mod">
          <ac:chgData name="Wayne Niederhauser" userId="a5d36cd2666d77a4" providerId="LiveId" clId="{67D80B4C-660B-6C47-A349-CF8008F076D1}" dt="2023-05-05T00:07:31.435" v="512" actId="14100"/>
          <ac:spMkLst>
            <pc:docMk/>
            <pc:sldMk cId="1169728556" sldId="286"/>
            <ac:spMk id="4" creationId="{C42164EE-0453-85B8-F8BC-D30E8DA95853}"/>
          </ac:spMkLst>
        </pc:spChg>
        <pc:grpChg chg="add mod">
          <ac:chgData name="Wayne Niederhauser" userId="a5d36cd2666d77a4" providerId="LiveId" clId="{67D80B4C-660B-6C47-A349-CF8008F076D1}" dt="2023-05-05T00:06:50.717" v="508"/>
          <ac:grpSpMkLst>
            <pc:docMk/>
            <pc:sldMk cId="1169728556" sldId="286"/>
            <ac:grpSpMk id="2" creationId="{97D10C40-C1FC-D26D-AB2D-3AA98F6A5621}"/>
          </ac:grpSpMkLst>
        </pc:grpChg>
      </pc:sldChg>
      <pc:sldChg chg="addSp modSp add mod">
        <pc:chgData name="Wayne Niederhauser" userId="a5d36cd2666d77a4" providerId="LiveId" clId="{67D80B4C-660B-6C47-A349-CF8008F076D1}" dt="2023-05-05T00:05:37.476" v="505" actId="1076"/>
        <pc:sldMkLst>
          <pc:docMk/>
          <pc:sldMk cId="201976390" sldId="287"/>
        </pc:sldMkLst>
        <pc:spChg chg="add mod">
          <ac:chgData name="Wayne Niederhauser" userId="a5d36cd2666d77a4" providerId="LiveId" clId="{67D80B4C-660B-6C47-A349-CF8008F076D1}" dt="2023-05-05T00:05:37.476" v="505" actId="1076"/>
          <ac:spMkLst>
            <pc:docMk/>
            <pc:sldMk cId="201976390" sldId="287"/>
            <ac:spMk id="2" creationId="{FD9FBE3C-2513-1832-099E-E95F3E97FD3F}"/>
          </ac:spMkLst>
        </pc:spChg>
        <pc:spChg chg="add mod">
          <ac:chgData name="Wayne Niederhauser" userId="a5d36cd2666d77a4" providerId="LiveId" clId="{67D80B4C-660B-6C47-A349-CF8008F076D1}" dt="2023-05-05T00:03:54.012" v="493"/>
          <ac:spMkLst>
            <pc:docMk/>
            <pc:sldMk cId="201976390" sldId="287"/>
            <ac:spMk id="4" creationId="{31175FA5-799D-3FE9-2861-D9930D9158D6}"/>
          </ac:spMkLst>
        </pc:spChg>
        <pc:spChg chg="add mod">
          <ac:chgData name="Wayne Niederhauser" userId="a5d36cd2666d77a4" providerId="LiveId" clId="{67D80B4C-660B-6C47-A349-CF8008F076D1}" dt="2023-05-05T00:03:54.012" v="493"/>
          <ac:spMkLst>
            <pc:docMk/>
            <pc:sldMk cId="201976390" sldId="287"/>
            <ac:spMk id="5" creationId="{48C5C09D-279C-FCB2-0852-91EC30FB1AFA}"/>
          </ac:spMkLst>
        </pc:spChg>
        <pc:spChg chg="add mod">
          <ac:chgData name="Wayne Niederhauser" userId="a5d36cd2666d77a4" providerId="LiveId" clId="{67D80B4C-660B-6C47-A349-CF8008F076D1}" dt="2023-05-05T00:04:16.576" v="495"/>
          <ac:spMkLst>
            <pc:docMk/>
            <pc:sldMk cId="201976390" sldId="287"/>
            <ac:spMk id="7" creationId="{542CA84B-FE74-7939-B764-8EAD3CC8E9EE}"/>
          </ac:spMkLst>
        </pc:spChg>
        <pc:spChg chg="add mod">
          <ac:chgData name="Wayne Niederhauser" userId="a5d36cd2666d77a4" providerId="LiveId" clId="{67D80B4C-660B-6C47-A349-CF8008F076D1}" dt="2023-05-05T00:04:16.576" v="495"/>
          <ac:spMkLst>
            <pc:docMk/>
            <pc:sldMk cId="201976390" sldId="287"/>
            <ac:spMk id="8" creationId="{AA224680-B309-5D39-A16B-A0A61270566A}"/>
          </ac:spMkLst>
        </pc:spChg>
        <pc:spChg chg="add mod">
          <ac:chgData name="Wayne Niederhauser" userId="a5d36cd2666d77a4" providerId="LiveId" clId="{67D80B4C-660B-6C47-A349-CF8008F076D1}" dt="2023-05-05T00:04:41.084" v="497"/>
          <ac:spMkLst>
            <pc:docMk/>
            <pc:sldMk cId="201976390" sldId="287"/>
            <ac:spMk id="10" creationId="{87D9D6B3-AF96-7421-ADE3-71BC8A7F4210}"/>
          </ac:spMkLst>
        </pc:spChg>
        <pc:spChg chg="add mod">
          <ac:chgData name="Wayne Niederhauser" userId="a5d36cd2666d77a4" providerId="LiveId" clId="{67D80B4C-660B-6C47-A349-CF8008F076D1}" dt="2023-05-05T00:04:41.084" v="497"/>
          <ac:spMkLst>
            <pc:docMk/>
            <pc:sldMk cId="201976390" sldId="287"/>
            <ac:spMk id="11" creationId="{7E55004E-FE54-58B8-FC07-EE73253CAE92}"/>
          </ac:spMkLst>
        </pc:spChg>
        <pc:grpChg chg="add mod">
          <ac:chgData name="Wayne Niederhauser" userId="a5d36cd2666d77a4" providerId="LiveId" clId="{67D80B4C-660B-6C47-A349-CF8008F076D1}" dt="2023-05-05T00:04:02.006" v="494" actId="1076"/>
          <ac:grpSpMkLst>
            <pc:docMk/>
            <pc:sldMk cId="201976390" sldId="287"/>
            <ac:grpSpMk id="3" creationId="{0AA2E710-ECB6-577A-6714-ED3A6BD0144A}"/>
          </ac:grpSpMkLst>
        </pc:grpChg>
        <pc:grpChg chg="add mod">
          <ac:chgData name="Wayne Niederhauser" userId="a5d36cd2666d77a4" providerId="LiveId" clId="{67D80B4C-660B-6C47-A349-CF8008F076D1}" dt="2023-05-05T00:04:22.850" v="496" actId="1076"/>
          <ac:grpSpMkLst>
            <pc:docMk/>
            <pc:sldMk cId="201976390" sldId="287"/>
            <ac:grpSpMk id="6" creationId="{FD7F0320-A805-3EFA-B069-D9C40B7A9272}"/>
          </ac:grpSpMkLst>
        </pc:grpChg>
        <pc:grpChg chg="add mod">
          <ac:chgData name="Wayne Niederhauser" userId="a5d36cd2666d77a4" providerId="LiveId" clId="{67D80B4C-660B-6C47-A349-CF8008F076D1}" dt="2023-05-05T00:04:49.916" v="498" actId="1076"/>
          <ac:grpSpMkLst>
            <pc:docMk/>
            <pc:sldMk cId="201976390" sldId="287"/>
            <ac:grpSpMk id="9" creationId="{137797BE-837A-B981-C88E-FD56254188F0}"/>
          </ac:grpSpMkLst>
        </pc:grpChg>
      </pc:sldChg>
      <pc:sldChg chg="addSp modSp add mod">
        <pc:chgData name="Wayne Niederhauser" userId="a5d36cd2666d77a4" providerId="LiveId" clId="{67D80B4C-660B-6C47-A349-CF8008F076D1}" dt="2023-05-05T00:11:33.737" v="525" actId="14232"/>
        <pc:sldMkLst>
          <pc:docMk/>
          <pc:sldMk cId="2722936" sldId="288"/>
        </pc:sldMkLst>
        <pc:spChg chg="add mod">
          <ac:chgData name="Wayne Niederhauser" userId="a5d36cd2666d77a4" providerId="LiveId" clId="{67D80B4C-660B-6C47-A349-CF8008F076D1}" dt="2023-05-05T00:10:20.790" v="521" actId="207"/>
          <ac:spMkLst>
            <pc:docMk/>
            <pc:sldMk cId="2722936" sldId="288"/>
            <ac:spMk id="2" creationId="{72E71B0E-87E0-2F24-AEE4-A37141EEC7F5}"/>
          </ac:spMkLst>
        </pc:spChg>
        <pc:graphicFrameChg chg="add mod">
          <ac:chgData name="Wayne Niederhauser" userId="a5d36cd2666d77a4" providerId="LiveId" clId="{67D80B4C-660B-6C47-A349-CF8008F076D1}" dt="2023-05-05T00:11:33.737" v="525" actId="14232"/>
          <ac:graphicFrameMkLst>
            <pc:docMk/>
            <pc:sldMk cId="2722936" sldId="288"/>
            <ac:graphicFrameMk id="3" creationId="{5801EF4A-31DD-BD4B-3B2A-DCBFC138120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C1A57-EA98-44B8-A813-2AC0885CC4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49CAC02-6AB4-4433-977A-67EF2583C3F7}">
      <dgm:prSet/>
      <dgm:spPr/>
      <dgm:t>
        <a:bodyPr/>
        <a:lstStyle/>
        <a:p>
          <a:r>
            <a:rPr lang="en-US" b="1" dirty="0"/>
            <a:t>Every community is a source of Homelessness.</a:t>
          </a:r>
        </a:p>
      </dgm:t>
    </dgm:pt>
    <dgm:pt modelId="{0D172908-A68E-4790-9257-4C525AC5CC8C}" type="parTrans" cxnId="{C2A64D81-F2EA-4363-8266-F4F09B67F291}">
      <dgm:prSet/>
      <dgm:spPr/>
      <dgm:t>
        <a:bodyPr/>
        <a:lstStyle/>
        <a:p>
          <a:endParaRPr lang="en-US"/>
        </a:p>
      </dgm:t>
    </dgm:pt>
    <dgm:pt modelId="{69304AF1-D192-413C-80CC-0AE99CA23491}" type="sibTrans" cxnId="{C2A64D81-F2EA-4363-8266-F4F09B67F291}">
      <dgm:prSet/>
      <dgm:spPr/>
      <dgm:t>
        <a:bodyPr/>
        <a:lstStyle/>
        <a:p>
          <a:endParaRPr lang="en-US"/>
        </a:p>
      </dgm:t>
    </dgm:pt>
    <dgm:pt modelId="{465FF1CA-048A-419F-8C66-A89E4C2544FE}">
      <dgm:prSet/>
      <dgm:spPr/>
      <dgm:t>
        <a:bodyPr/>
        <a:lstStyle/>
        <a:p>
          <a:r>
            <a:rPr lang="en-US" b="1" dirty="0"/>
            <a:t>What is your community doing to prevent and treat this most difficult human condition?</a:t>
          </a:r>
        </a:p>
      </dgm:t>
    </dgm:pt>
    <dgm:pt modelId="{26A145ED-B41C-4429-951B-CA5F49B4CBDC}" type="parTrans" cxnId="{D353C690-6D17-4446-94DC-61260AC385D2}">
      <dgm:prSet/>
      <dgm:spPr/>
      <dgm:t>
        <a:bodyPr/>
        <a:lstStyle/>
        <a:p>
          <a:endParaRPr lang="en-US"/>
        </a:p>
      </dgm:t>
    </dgm:pt>
    <dgm:pt modelId="{E430A688-0022-4816-8C86-09BBBE40DF30}" type="sibTrans" cxnId="{D353C690-6D17-4446-94DC-61260AC385D2}">
      <dgm:prSet/>
      <dgm:spPr/>
      <dgm:t>
        <a:bodyPr/>
        <a:lstStyle/>
        <a:p>
          <a:endParaRPr lang="en-US"/>
        </a:p>
      </dgm:t>
    </dgm:pt>
    <dgm:pt modelId="{0044AB40-620F-9544-A771-FC98C617621A}" type="pres">
      <dgm:prSet presAssocID="{EEFC1A57-EA98-44B8-A813-2AC0885CC40C}" presName="linear" presStyleCnt="0">
        <dgm:presLayoutVars>
          <dgm:animLvl val="lvl"/>
          <dgm:resizeHandles val="exact"/>
        </dgm:presLayoutVars>
      </dgm:prSet>
      <dgm:spPr/>
    </dgm:pt>
    <dgm:pt modelId="{4CB614F8-E606-C34D-A688-EAAAC1B87659}" type="pres">
      <dgm:prSet presAssocID="{649CAC02-6AB4-4433-977A-67EF2583C3F7}" presName="parentText" presStyleLbl="node1" presStyleIdx="0" presStyleCnt="2" custLinFactY="-33165" custLinFactNeighborX="12101" custLinFactNeighborY="-100000">
        <dgm:presLayoutVars>
          <dgm:chMax val="0"/>
          <dgm:bulletEnabled val="1"/>
        </dgm:presLayoutVars>
      </dgm:prSet>
      <dgm:spPr/>
    </dgm:pt>
    <dgm:pt modelId="{15C7E281-E07B-5148-B362-68D2C01EFB1D}" type="pres">
      <dgm:prSet presAssocID="{69304AF1-D192-413C-80CC-0AE99CA23491}" presName="spacer" presStyleCnt="0"/>
      <dgm:spPr/>
    </dgm:pt>
    <dgm:pt modelId="{9A20CA97-6269-E949-9F7D-DB40E4A7621B}" type="pres">
      <dgm:prSet presAssocID="{465FF1CA-048A-419F-8C66-A89E4C2544F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B9D3216-A79A-074C-85A0-9E3351CE5038}" type="presOf" srcId="{649CAC02-6AB4-4433-977A-67EF2583C3F7}" destId="{4CB614F8-E606-C34D-A688-EAAAC1B87659}" srcOrd="0" destOrd="0" presId="urn:microsoft.com/office/officeart/2005/8/layout/vList2"/>
    <dgm:cxn modelId="{C2A64D81-F2EA-4363-8266-F4F09B67F291}" srcId="{EEFC1A57-EA98-44B8-A813-2AC0885CC40C}" destId="{649CAC02-6AB4-4433-977A-67EF2583C3F7}" srcOrd="0" destOrd="0" parTransId="{0D172908-A68E-4790-9257-4C525AC5CC8C}" sibTransId="{69304AF1-D192-413C-80CC-0AE99CA23491}"/>
    <dgm:cxn modelId="{D353C690-6D17-4446-94DC-61260AC385D2}" srcId="{EEFC1A57-EA98-44B8-A813-2AC0885CC40C}" destId="{465FF1CA-048A-419F-8C66-A89E4C2544FE}" srcOrd="1" destOrd="0" parTransId="{26A145ED-B41C-4429-951B-CA5F49B4CBDC}" sibTransId="{E430A688-0022-4816-8C86-09BBBE40DF30}"/>
    <dgm:cxn modelId="{DAD17F99-827C-3140-B231-5ED1BC0CD05C}" type="presOf" srcId="{EEFC1A57-EA98-44B8-A813-2AC0885CC40C}" destId="{0044AB40-620F-9544-A771-FC98C617621A}" srcOrd="0" destOrd="0" presId="urn:microsoft.com/office/officeart/2005/8/layout/vList2"/>
    <dgm:cxn modelId="{1E55ACB7-E9EC-5342-8155-62AB739160C9}" type="presOf" srcId="{465FF1CA-048A-419F-8C66-A89E4C2544FE}" destId="{9A20CA97-6269-E949-9F7D-DB40E4A7621B}" srcOrd="0" destOrd="0" presId="urn:microsoft.com/office/officeart/2005/8/layout/vList2"/>
    <dgm:cxn modelId="{A899128F-BE66-5E44-8F9E-6065F583011B}" type="presParOf" srcId="{0044AB40-620F-9544-A771-FC98C617621A}" destId="{4CB614F8-E606-C34D-A688-EAAAC1B87659}" srcOrd="0" destOrd="0" presId="urn:microsoft.com/office/officeart/2005/8/layout/vList2"/>
    <dgm:cxn modelId="{88B0FEF8-1284-2841-BEA5-1DA4D16A87E8}" type="presParOf" srcId="{0044AB40-620F-9544-A771-FC98C617621A}" destId="{15C7E281-E07B-5148-B362-68D2C01EFB1D}" srcOrd="1" destOrd="0" presId="urn:microsoft.com/office/officeart/2005/8/layout/vList2"/>
    <dgm:cxn modelId="{0629A2F5-B447-4A4B-B5E0-C22948B69378}" type="presParOf" srcId="{0044AB40-620F-9544-A771-FC98C617621A}" destId="{9A20CA97-6269-E949-9F7D-DB40E4A7621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7AFBE9-57FA-43ED-A79B-A911F605175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C17DD0-CC9A-4742-ABDF-892EC32D64AD}">
      <dgm:prSet custT="1"/>
      <dgm:spPr/>
      <dgm:t>
        <a:bodyPr/>
        <a:lstStyle/>
        <a:p>
          <a:r>
            <a:rPr lang="en-US" sz="3200" dirty="0"/>
            <a:t>Acute Homelessness</a:t>
          </a:r>
        </a:p>
      </dgm:t>
    </dgm:pt>
    <dgm:pt modelId="{34499ED6-FF20-4506-8DC3-6512C502F3A1}" type="parTrans" cxnId="{9CBF5254-1223-4B80-AC4E-81AFF3EBD90A}">
      <dgm:prSet/>
      <dgm:spPr/>
      <dgm:t>
        <a:bodyPr/>
        <a:lstStyle/>
        <a:p>
          <a:endParaRPr lang="en-US"/>
        </a:p>
      </dgm:t>
    </dgm:pt>
    <dgm:pt modelId="{3544733A-FE5C-46C1-9DC6-C606183DB58C}" type="sibTrans" cxnId="{9CBF5254-1223-4B80-AC4E-81AFF3EBD90A}">
      <dgm:prSet/>
      <dgm:spPr/>
      <dgm:t>
        <a:bodyPr/>
        <a:lstStyle/>
        <a:p>
          <a:endParaRPr lang="en-US"/>
        </a:p>
      </dgm:t>
    </dgm:pt>
    <dgm:pt modelId="{DEF961D9-232F-4682-B494-9B5030CEBE2E}">
      <dgm:prSet custT="1"/>
      <dgm:spPr/>
      <dgm:t>
        <a:bodyPr/>
        <a:lstStyle/>
        <a:p>
          <a:r>
            <a:rPr lang="en-US" sz="3200" dirty="0"/>
            <a:t>Persistent Homelessness</a:t>
          </a:r>
        </a:p>
      </dgm:t>
    </dgm:pt>
    <dgm:pt modelId="{2208D25E-C640-4F5B-B2D2-CFA0424BBD54}" type="parTrans" cxnId="{5A66DBD5-9BFE-453A-A4D3-C13A66E45C6D}">
      <dgm:prSet/>
      <dgm:spPr/>
      <dgm:t>
        <a:bodyPr/>
        <a:lstStyle/>
        <a:p>
          <a:endParaRPr lang="en-US"/>
        </a:p>
      </dgm:t>
    </dgm:pt>
    <dgm:pt modelId="{2EAC7155-E90B-46A8-B832-232EBA64CD3E}" type="sibTrans" cxnId="{5A66DBD5-9BFE-453A-A4D3-C13A66E45C6D}">
      <dgm:prSet/>
      <dgm:spPr/>
      <dgm:t>
        <a:bodyPr/>
        <a:lstStyle/>
        <a:p>
          <a:endParaRPr lang="en-US"/>
        </a:p>
      </dgm:t>
    </dgm:pt>
    <dgm:pt modelId="{263D8018-A26D-4763-9EC3-CFCD5A9A2867}">
      <dgm:prSet custT="1"/>
      <dgm:spPr/>
      <dgm:t>
        <a:bodyPr/>
        <a:lstStyle/>
        <a:p>
          <a:pPr algn="just"/>
          <a:r>
            <a:rPr lang="en-US" sz="2000" dirty="0"/>
            <a:t>Those ready for housing and services</a:t>
          </a:r>
        </a:p>
      </dgm:t>
    </dgm:pt>
    <dgm:pt modelId="{8B2D84F1-8D5C-4741-B32A-E1F9C795E8B2}" type="parTrans" cxnId="{E38275C1-D089-460D-949C-F0005E0CF3AC}">
      <dgm:prSet/>
      <dgm:spPr/>
      <dgm:t>
        <a:bodyPr/>
        <a:lstStyle/>
        <a:p>
          <a:endParaRPr lang="en-US"/>
        </a:p>
      </dgm:t>
    </dgm:pt>
    <dgm:pt modelId="{542DBEA0-39FB-4258-A18E-E3C47D9BF6D4}" type="sibTrans" cxnId="{E38275C1-D089-460D-949C-F0005E0CF3AC}">
      <dgm:prSet/>
      <dgm:spPr/>
      <dgm:t>
        <a:bodyPr/>
        <a:lstStyle/>
        <a:p>
          <a:endParaRPr lang="en-US"/>
        </a:p>
      </dgm:t>
    </dgm:pt>
    <dgm:pt modelId="{CC4CDF96-E2E7-4355-B45C-3F1FBE3983EC}">
      <dgm:prSet custT="1"/>
      <dgm:spPr/>
      <dgm:t>
        <a:bodyPr/>
        <a:lstStyle/>
        <a:p>
          <a:pPr algn="just"/>
          <a:r>
            <a:rPr lang="en-US" sz="2000" dirty="0"/>
            <a:t>Those not ready</a:t>
          </a:r>
        </a:p>
      </dgm:t>
    </dgm:pt>
    <dgm:pt modelId="{2BB11FCA-D02B-43D6-996F-7F7C27483224}" type="parTrans" cxnId="{A26C4871-AFD9-4885-A7F1-2E929BC2F708}">
      <dgm:prSet/>
      <dgm:spPr/>
      <dgm:t>
        <a:bodyPr/>
        <a:lstStyle/>
        <a:p>
          <a:endParaRPr lang="en-US"/>
        </a:p>
      </dgm:t>
    </dgm:pt>
    <dgm:pt modelId="{7FAADBF6-18F5-4969-9507-A2AF21E39468}" type="sibTrans" cxnId="{A26C4871-AFD9-4885-A7F1-2E929BC2F708}">
      <dgm:prSet/>
      <dgm:spPr/>
      <dgm:t>
        <a:bodyPr/>
        <a:lstStyle/>
        <a:p>
          <a:endParaRPr lang="en-US"/>
        </a:p>
      </dgm:t>
    </dgm:pt>
    <dgm:pt modelId="{CBF93D3C-8C2B-492C-96EE-107898435CC2}">
      <dgm:prSet custT="1"/>
      <dgm:spPr/>
      <dgm:t>
        <a:bodyPr/>
        <a:lstStyle/>
        <a:p>
          <a:r>
            <a:rPr lang="en-US" sz="2000" dirty="0"/>
            <a:t>2021 – Approximately 17,500 accessed homeless services</a:t>
          </a:r>
        </a:p>
      </dgm:t>
    </dgm:pt>
    <dgm:pt modelId="{42C818F3-F848-462A-AACE-0C4B26639C36}" type="parTrans" cxnId="{AF1C0E63-E174-4E72-B743-736574E564A8}">
      <dgm:prSet/>
      <dgm:spPr/>
      <dgm:t>
        <a:bodyPr/>
        <a:lstStyle/>
        <a:p>
          <a:endParaRPr lang="en-US"/>
        </a:p>
      </dgm:t>
    </dgm:pt>
    <dgm:pt modelId="{74BF8309-6AD0-4369-93F0-5D08C4EF5E67}" type="sibTrans" cxnId="{AF1C0E63-E174-4E72-B743-736574E564A8}">
      <dgm:prSet/>
      <dgm:spPr/>
      <dgm:t>
        <a:bodyPr/>
        <a:lstStyle/>
        <a:p>
          <a:endParaRPr lang="en-US"/>
        </a:p>
      </dgm:t>
    </dgm:pt>
    <dgm:pt modelId="{0C801EF0-A0BB-46DC-A981-3309FD3758BA}">
      <dgm:prSet custT="1"/>
      <dgm:spPr/>
      <dgm:t>
        <a:bodyPr/>
        <a:lstStyle/>
        <a:p>
          <a:r>
            <a:rPr lang="en-US" sz="2000" dirty="0"/>
            <a:t>January 2022 Point-in-time Count, 3600</a:t>
          </a:r>
        </a:p>
      </dgm:t>
    </dgm:pt>
    <dgm:pt modelId="{B8AE8372-B387-4899-866E-15D2970631BA}" type="parTrans" cxnId="{EC7FAC71-EADE-4F8F-BF9E-E4207F20D122}">
      <dgm:prSet/>
      <dgm:spPr/>
      <dgm:t>
        <a:bodyPr/>
        <a:lstStyle/>
        <a:p>
          <a:endParaRPr lang="en-US"/>
        </a:p>
      </dgm:t>
    </dgm:pt>
    <dgm:pt modelId="{FB2DF2E8-24E9-417E-9BD2-9C74BA40A192}" type="sibTrans" cxnId="{EC7FAC71-EADE-4F8F-BF9E-E4207F20D122}">
      <dgm:prSet/>
      <dgm:spPr/>
      <dgm:t>
        <a:bodyPr/>
        <a:lstStyle/>
        <a:p>
          <a:endParaRPr lang="en-US"/>
        </a:p>
      </dgm:t>
    </dgm:pt>
    <dgm:pt modelId="{810BB737-DF5A-9248-9ECC-C8A6BE49002B}">
      <dgm:prSet custT="1"/>
      <dgm:spPr/>
      <dgm:t>
        <a:bodyPr/>
        <a:lstStyle/>
        <a:p>
          <a:r>
            <a:rPr lang="en-US" sz="2000" dirty="0"/>
            <a:t>Length of Time in Emergency Shelter	</a:t>
          </a:r>
        </a:p>
      </dgm:t>
    </dgm:pt>
    <dgm:pt modelId="{01197C21-CE76-F043-8C37-63579CCEC1C1}" type="parTrans" cxnId="{183C7801-E772-EE40-BC5E-E8345733A87E}">
      <dgm:prSet/>
      <dgm:spPr/>
      <dgm:t>
        <a:bodyPr/>
        <a:lstStyle/>
        <a:p>
          <a:endParaRPr lang="en-US"/>
        </a:p>
      </dgm:t>
    </dgm:pt>
    <dgm:pt modelId="{0D714A76-F306-4144-B665-1E90F9937BE0}" type="sibTrans" cxnId="{183C7801-E772-EE40-BC5E-E8345733A87E}">
      <dgm:prSet/>
      <dgm:spPr/>
      <dgm:t>
        <a:bodyPr/>
        <a:lstStyle/>
        <a:p>
          <a:endParaRPr lang="en-US"/>
        </a:p>
      </dgm:t>
    </dgm:pt>
    <dgm:pt modelId="{C61ED3BA-B936-854D-BAC9-F61D63C9937D}">
      <dgm:prSet custT="1"/>
      <dgm:spPr/>
      <dgm:t>
        <a:bodyPr/>
        <a:lstStyle/>
        <a:p>
          <a:r>
            <a:rPr lang="en-US" sz="2000" dirty="0"/>
            <a:t>75% - 90 days or less</a:t>
          </a:r>
        </a:p>
      </dgm:t>
    </dgm:pt>
    <dgm:pt modelId="{8343C8D7-D220-454C-BB3A-674249D09AA7}" type="parTrans" cxnId="{7EA6F1C2-ADE7-BA41-910D-7EB2A8B8DF8D}">
      <dgm:prSet/>
      <dgm:spPr/>
      <dgm:t>
        <a:bodyPr/>
        <a:lstStyle/>
        <a:p>
          <a:endParaRPr lang="en-US"/>
        </a:p>
      </dgm:t>
    </dgm:pt>
    <dgm:pt modelId="{C005BC58-49C1-9C40-AABD-BACA79030058}" type="sibTrans" cxnId="{7EA6F1C2-ADE7-BA41-910D-7EB2A8B8DF8D}">
      <dgm:prSet/>
      <dgm:spPr/>
      <dgm:t>
        <a:bodyPr/>
        <a:lstStyle/>
        <a:p>
          <a:endParaRPr lang="en-US"/>
        </a:p>
      </dgm:t>
    </dgm:pt>
    <dgm:pt modelId="{92C3820A-94CF-F94C-81EF-FF12C827BD1F}">
      <dgm:prSet custT="1"/>
      <dgm:spPr/>
      <dgm:t>
        <a:bodyPr/>
        <a:lstStyle/>
        <a:p>
          <a:r>
            <a:rPr lang="en-US" sz="2000" dirty="0"/>
            <a:t>53% - 30 days or less</a:t>
          </a:r>
        </a:p>
      </dgm:t>
    </dgm:pt>
    <dgm:pt modelId="{32E0F2A6-B293-7D4C-AA20-478518212D0F}" type="parTrans" cxnId="{60046952-4D6E-C344-B503-F589BECBB3F1}">
      <dgm:prSet/>
      <dgm:spPr/>
      <dgm:t>
        <a:bodyPr/>
        <a:lstStyle/>
        <a:p>
          <a:endParaRPr lang="en-US"/>
        </a:p>
      </dgm:t>
    </dgm:pt>
    <dgm:pt modelId="{41905A63-0DAD-4249-B9A9-7B3050DF4F2F}" type="sibTrans" cxnId="{60046952-4D6E-C344-B503-F589BECBB3F1}">
      <dgm:prSet/>
      <dgm:spPr/>
      <dgm:t>
        <a:bodyPr/>
        <a:lstStyle/>
        <a:p>
          <a:endParaRPr lang="en-US"/>
        </a:p>
      </dgm:t>
    </dgm:pt>
    <dgm:pt modelId="{BF7EFF68-05B8-7541-85C5-D8B0E9E8ADD2}">
      <dgm:prSet custT="1"/>
      <dgm:spPr/>
      <dgm:t>
        <a:bodyPr/>
        <a:lstStyle/>
        <a:p>
          <a:r>
            <a:rPr lang="en-US" sz="2000" dirty="0"/>
            <a:t>31% - 7 days or less</a:t>
          </a:r>
        </a:p>
      </dgm:t>
    </dgm:pt>
    <dgm:pt modelId="{56B661DF-ABB5-9D4E-A691-8776172A5CE7}" type="parTrans" cxnId="{4E1FF4BA-5B1C-234F-9778-184FC8DDE027}">
      <dgm:prSet/>
      <dgm:spPr/>
      <dgm:t>
        <a:bodyPr/>
        <a:lstStyle/>
        <a:p>
          <a:endParaRPr lang="en-US"/>
        </a:p>
      </dgm:t>
    </dgm:pt>
    <dgm:pt modelId="{F1F03A81-DD6E-6043-8CC1-B5F1878C3FC9}" type="sibTrans" cxnId="{4E1FF4BA-5B1C-234F-9778-184FC8DDE027}">
      <dgm:prSet/>
      <dgm:spPr/>
      <dgm:t>
        <a:bodyPr/>
        <a:lstStyle/>
        <a:p>
          <a:endParaRPr lang="en-US"/>
        </a:p>
      </dgm:t>
    </dgm:pt>
    <dgm:pt modelId="{6E08364E-8EF9-4425-9F68-34F2579A6714}">
      <dgm:prSet custT="1"/>
      <dgm:spPr/>
      <dgm:t>
        <a:bodyPr/>
        <a:lstStyle/>
        <a:p>
          <a:r>
            <a:rPr lang="en-US" sz="3200" dirty="0"/>
            <a:t>Data Points</a:t>
          </a:r>
        </a:p>
      </dgm:t>
    </dgm:pt>
    <dgm:pt modelId="{C841BA22-F7D6-4A7C-BABF-493633BEEE62}" type="sibTrans" cxnId="{B22902EE-3C73-40ED-8803-721EC9603389}">
      <dgm:prSet/>
      <dgm:spPr/>
      <dgm:t>
        <a:bodyPr/>
        <a:lstStyle/>
        <a:p>
          <a:endParaRPr lang="en-US"/>
        </a:p>
      </dgm:t>
    </dgm:pt>
    <dgm:pt modelId="{E4FA972C-5A90-4689-933D-2E3BE0CEB1A3}" type="parTrans" cxnId="{B22902EE-3C73-40ED-8803-721EC9603389}">
      <dgm:prSet/>
      <dgm:spPr/>
      <dgm:t>
        <a:bodyPr/>
        <a:lstStyle/>
        <a:p>
          <a:endParaRPr lang="en-US"/>
        </a:p>
      </dgm:t>
    </dgm:pt>
    <dgm:pt modelId="{9C200D34-7277-6A44-990B-E26EC9C5F0BC}" type="pres">
      <dgm:prSet presAssocID="{347AFBE9-57FA-43ED-A79B-A911F6051756}" presName="linear" presStyleCnt="0">
        <dgm:presLayoutVars>
          <dgm:dir/>
          <dgm:animLvl val="lvl"/>
          <dgm:resizeHandles val="exact"/>
        </dgm:presLayoutVars>
      </dgm:prSet>
      <dgm:spPr/>
    </dgm:pt>
    <dgm:pt modelId="{40C95D10-A3C7-D341-A610-A61ED6E9A022}" type="pres">
      <dgm:prSet presAssocID="{B6C17DD0-CC9A-4742-ABDF-892EC32D64AD}" presName="parentLin" presStyleCnt="0"/>
      <dgm:spPr/>
    </dgm:pt>
    <dgm:pt modelId="{B56DFA28-FA05-034E-9F92-CC33BAE5E26D}" type="pres">
      <dgm:prSet presAssocID="{B6C17DD0-CC9A-4742-ABDF-892EC32D64AD}" presName="parentLeftMargin" presStyleLbl="node1" presStyleIdx="0" presStyleCnt="3"/>
      <dgm:spPr/>
    </dgm:pt>
    <dgm:pt modelId="{6BB964A8-B6E4-6C40-9D33-B4D74BB24866}" type="pres">
      <dgm:prSet presAssocID="{B6C17DD0-CC9A-4742-ABDF-892EC32D64AD}" presName="parentText" presStyleLbl="node1" presStyleIdx="0" presStyleCnt="3" custScaleX="114896" custScaleY="32632" custLinFactNeighborX="79771" custLinFactNeighborY="-48313">
        <dgm:presLayoutVars>
          <dgm:chMax val="0"/>
          <dgm:bulletEnabled val="1"/>
        </dgm:presLayoutVars>
      </dgm:prSet>
      <dgm:spPr/>
    </dgm:pt>
    <dgm:pt modelId="{798E1F3A-3296-5F43-BEA3-EFB0F4DAA0F2}" type="pres">
      <dgm:prSet presAssocID="{B6C17DD0-CC9A-4742-ABDF-892EC32D64AD}" presName="negativeSpace" presStyleCnt="0"/>
      <dgm:spPr/>
    </dgm:pt>
    <dgm:pt modelId="{0B1899B6-741A-424E-8444-314C44BDCFC6}" type="pres">
      <dgm:prSet presAssocID="{B6C17DD0-CC9A-4742-ABDF-892EC32D64AD}" presName="childText" presStyleLbl="conFgAcc1" presStyleIdx="0" presStyleCnt="3" custScaleY="31576" custLinFactNeighborY="-79971">
        <dgm:presLayoutVars>
          <dgm:bulletEnabled val="1"/>
        </dgm:presLayoutVars>
      </dgm:prSet>
      <dgm:spPr/>
    </dgm:pt>
    <dgm:pt modelId="{143C2F3D-5EB1-6C4A-B912-6520EBF7F41B}" type="pres">
      <dgm:prSet presAssocID="{3544733A-FE5C-46C1-9DC6-C606183DB58C}" presName="spaceBetweenRectangles" presStyleCnt="0"/>
      <dgm:spPr/>
    </dgm:pt>
    <dgm:pt modelId="{CA1C8A35-0F2F-7649-84C0-D87101FE12CF}" type="pres">
      <dgm:prSet presAssocID="{DEF961D9-232F-4682-B494-9B5030CEBE2E}" presName="parentLin" presStyleCnt="0"/>
      <dgm:spPr/>
    </dgm:pt>
    <dgm:pt modelId="{394CB4F9-B461-254E-9410-CB52917F367A}" type="pres">
      <dgm:prSet presAssocID="{DEF961D9-232F-4682-B494-9B5030CEBE2E}" presName="parentLeftMargin" presStyleLbl="node1" presStyleIdx="0" presStyleCnt="3"/>
      <dgm:spPr/>
    </dgm:pt>
    <dgm:pt modelId="{C7D8D8F7-50A9-B645-84A5-DD1AFA422D83}" type="pres">
      <dgm:prSet presAssocID="{DEF961D9-232F-4682-B494-9B5030CEBE2E}" presName="parentText" presStyleLbl="node1" presStyleIdx="1" presStyleCnt="3" custScaleX="114416" custScaleY="35138" custLinFactNeighborX="79771" custLinFactNeighborY="-26855">
        <dgm:presLayoutVars>
          <dgm:chMax val="0"/>
          <dgm:bulletEnabled val="1"/>
        </dgm:presLayoutVars>
      </dgm:prSet>
      <dgm:spPr/>
    </dgm:pt>
    <dgm:pt modelId="{3F47E9D4-D437-0047-BA82-3E8F1DB47359}" type="pres">
      <dgm:prSet presAssocID="{DEF961D9-232F-4682-B494-9B5030CEBE2E}" presName="negativeSpace" presStyleCnt="0"/>
      <dgm:spPr/>
    </dgm:pt>
    <dgm:pt modelId="{1CD2FDAE-EC9B-3F4F-9504-700F06293001}" type="pres">
      <dgm:prSet presAssocID="{DEF961D9-232F-4682-B494-9B5030CEBE2E}" presName="childText" presStyleLbl="conFgAcc1" presStyleIdx="1" presStyleCnt="3" custScaleY="50332" custLinFactNeighborY="54323">
        <dgm:presLayoutVars>
          <dgm:bulletEnabled val="1"/>
        </dgm:presLayoutVars>
      </dgm:prSet>
      <dgm:spPr/>
    </dgm:pt>
    <dgm:pt modelId="{70E209EC-B062-5146-AA99-164362F7EAD2}" type="pres">
      <dgm:prSet presAssocID="{2EAC7155-E90B-46A8-B832-232EBA64CD3E}" presName="spaceBetweenRectangles" presStyleCnt="0"/>
      <dgm:spPr/>
    </dgm:pt>
    <dgm:pt modelId="{657714E6-D9E1-4544-B09C-319990652F09}" type="pres">
      <dgm:prSet presAssocID="{6E08364E-8EF9-4425-9F68-34F2579A6714}" presName="parentLin" presStyleCnt="0"/>
      <dgm:spPr/>
    </dgm:pt>
    <dgm:pt modelId="{4E0C8DF5-F39A-5E4E-ADD7-CAB40D54A4DD}" type="pres">
      <dgm:prSet presAssocID="{6E08364E-8EF9-4425-9F68-34F2579A6714}" presName="parentLeftMargin" presStyleLbl="node1" presStyleIdx="1" presStyleCnt="3"/>
      <dgm:spPr/>
    </dgm:pt>
    <dgm:pt modelId="{FDBA6142-7F63-5D48-B1BC-81859607D931}" type="pres">
      <dgm:prSet presAssocID="{6E08364E-8EF9-4425-9F68-34F2579A6714}" presName="parentText" presStyleLbl="node1" presStyleIdx="2" presStyleCnt="3" custScaleX="115129" custScaleY="30514" custLinFactNeighborX="91668" custLinFactNeighborY="-3120">
        <dgm:presLayoutVars>
          <dgm:chMax val="0"/>
          <dgm:bulletEnabled val="1"/>
        </dgm:presLayoutVars>
      </dgm:prSet>
      <dgm:spPr/>
    </dgm:pt>
    <dgm:pt modelId="{3E8AA726-9E72-6B4A-BDDB-D8F09CD690C7}" type="pres">
      <dgm:prSet presAssocID="{6E08364E-8EF9-4425-9F68-34F2579A6714}" presName="negativeSpace" presStyleCnt="0"/>
      <dgm:spPr/>
    </dgm:pt>
    <dgm:pt modelId="{1E3B62FA-F3B6-6F45-B049-A1C693E41A44}" type="pres">
      <dgm:prSet presAssocID="{6E08364E-8EF9-4425-9F68-34F2579A6714}" presName="childText" presStyleLbl="conFgAcc1" presStyleIdx="2" presStyleCnt="3" custScaleY="77621" custLinFactNeighborY="70123">
        <dgm:presLayoutVars>
          <dgm:bulletEnabled val="1"/>
        </dgm:presLayoutVars>
      </dgm:prSet>
      <dgm:spPr/>
    </dgm:pt>
  </dgm:ptLst>
  <dgm:cxnLst>
    <dgm:cxn modelId="{183C7801-E772-EE40-BC5E-E8345733A87E}" srcId="{6E08364E-8EF9-4425-9F68-34F2579A6714}" destId="{810BB737-DF5A-9248-9ECC-C8A6BE49002B}" srcOrd="2" destOrd="0" parTransId="{01197C21-CE76-F043-8C37-63579CCEC1C1}" sibTransId="{0D714A76-F306-4144-B665-1E90F9937BE0}"/>
    <dgm:cxn modelId="{C2F5BC0F-CB2C-FB44-97DD-6D16F28494DD}" type="presOf" srcId="{C61ED3BA-B936-854D-BAC9-F61D63C9937D}" destId="{1E3B62FA-F3B6-6F45-B049-A1C693E41A44}" srcOrd="0" destOrd="3" presId="urn:microsoft.com/office/officeart/2005/8/layout/list1"/>
    <dgm:cxn modelId="{32C19E14-2E2A-EF49-9066-48390D835A3F}" type="presOf" srcId="{6E08364E-8EF9-4425-9F68-34F2579A6714}" destId="{4E0C8DF5-F39A-5E4E-ADD7-CAB40D54A4DD}" srcOrd="0" destOrd="0" presId="urn:microsoft.com/office/officeart/2005/8/layout/list1"/>
    <dgm:cxn modelId="{20094D27-B917-994B-953E-4E40B24E7AAB}" type="presOf" srcId="{810BB737-DF5A-9248-9ECC-C8A6BE49002B}" destId="{1E3B62FA-F3B6-6F45-B049-A1C693E41A44}" srcOrd="0" destOrd="2" presId="urn:microsoft.com/office/officeart/2005/8/layout/list1"/>
    <dgm:cxn modelId="{8EAF0440-7111-4E4C-986B-4F2912307CFD}" type="presOf" srcId="{DEF961D9-232F-4682-B494-9B5030CEBE2E}" destId="{C7D8D8F7-50A9-B645-84A5-DD1AFA422D83}" srcOrd="1" destOrd="0" presId="urn:microsoft.com/office/officeart/2005/8/layout/list1"/>
    <dgm:cxn modelId="{60046952-4D6E-C344-B503-F589BECBB3F1}" srcId="{810BB737-DF5A-9248-9ECC-C8A6BE49002B}" destId="{92C3820A-94CF-F94C-81EF-FF12C827BD1F}" srcOrd="1" destOrd="0" parTransId="{32E0F2A6-B293-7D4C-AA20-478518212D0F}" sibTransId="{41905A63-0DAD-4249-B9A9-7B3050DF4F2F}"/>
    <dgm:cxn modelId="{9CBF5254-1223-4B80-AC4E-81AFF3EBD90A}" srcId="{347AFBE9-57FA-43ED-A79B-A911F6051756}" destId="{B6C17DD0-CC9A-4742-ABDF-892EC32D64AD}" srcOrd="0" destOrd="0" parTransId="{34499ED6-FF20-4506-8DC3-6512C502F3A1}" sibTransId="{3544733A-FE5C-46C1-9DC6-C606183DB58C}"/>
    <dgm:cxn modelId="{AF1C0E63-E174-4E72-B743-736574E564A8}" srcId="{6E08364E-8EF9-4425-9F68-34F2579A6714}" destId="{CBF93D3C-8C2B-492C-96EE-107898435CC2}" srcOrd="0" destOrd="0" parTransId="{42C818F3-F848-462A-AACE-0C4B26639C36}" sibTransId="{74BF8309-6AD0-4369-93F0-5D08C4EF5E67}"/>
    <dgm:cxn modelId="{EB42396F-D8B3-1C4C-8587-F9AE7F25283B}" type="presOf" srcId="{CBF93D3C-8C2B-492C-96EE-107898435CC2}" destId="{1E3B62FA-F3B6-6F45-B049-A1C693E41A44}" srcOrd="0" destOrd="0" presId="urn:microsoft.com/office/officeart/2005/8/layout/list1"/>
    <dgm:cxn modelId="{A26C4871-AFD9-4885-A7F1-2E929BC2F708}" srcId="{DEF961D9-232F-4682-B494-9B5030CEBE2E}" destId="{CC4CDF96-E2E7-4355-B45C-3F1FBE3983EC}" srcOrd="1" destOrd="0" parTransId="{2BB11FCA-D02B-43D6-996F-7F7C27483224}" sibTransId="{7FAADBF6-18F5-4969-9507-A2AF21E39468}"/>
    <dgm:cxn modelId="{EC7FAC71-EADE-4F8F-BF9E-E4207F20D122}" srcId="{6E08364E-8EF9-4425-9F68-34F2579A6714}" destId="{0C801EF0-A0BB-46DC-A981-3309FD3758BA}" srcOrd="1" destOrd="0" parTransId="{B8AE8372-B387-4899-866E-15D2970631BA}" sibTransId="{FB2DF2E8-24E9-417E-9BD2-9C74BA40A192}"/>
    <dgm:cxn modelId="{87559D7F-6A00-8340-8C6A-303E53DAB773}" type="presOf" srcId="{0C801EF0-A0BB-46DC-A981-3309FD3758BA}" destId="{1E3B62FA-F3B6-6F45-B049-A1C693E41A44}" srcOrd="0" destOrd="1" presId="urn:microsoft.com/office/officeart/2005/8/layout/list1"/>
    <dgm:cxn modelId="{6BFFB982-15A5-5F44-AB1B-01AD4D73813C}" type="presOf" srcId="{DEF961D9-232F-4682-B494-9B5030CEBE2E}" destId="{394CB4F9-B461-254E-9410-CB52917F367A}" srcOrd="0" destOrd="0" presId="urn:microsoft.com/office/officeart/2005/8/layout/list1"/>
    <dgm:cxn modelId="{7391BEA8-5BB8-9A47-BC0D-7214376B2A9C}" type="presOf" srcId="{92C3820A-94CF-F94C-81EF-FF12C827BD1F}" destId="{1E3B62FA-F3B6-6F45-B049-A1C693E41A44}" srcOrd="0" destOrd="4" presId="urn:microsoft.com/office/officeart/2005/8/layout/list1"/>
    <dgm:cxn modelId="{05AB8FB4-FB44-D940-9D76-1D55BA707EBA}" type="presOf" srcId="{BF7EFF68-05B8-7541-85C5-D8B0E9E8ADD2}" destId="{1E3B62FA-F3B6-6F45-B049-A1C693E41A44}" srcOrd="0" destOrd="5" presId="urn:microsoft.com/office/officeart/2005/8/layout/list1"/>
    <dgm:cxn modelId="{4E1FF4BA-5B1C-234F-9778-184FC8DDE027}" srcId="{810BB737-DF5A-9248-9ECC-C8A6BE49002B}" destId="{BF7EFF68-05B8-7541-85C5-D8B0E9E8ADD2}" srcOrd="2" destOrd="0" parTransId="{56B661DF-ABB5-9D4E-A691-8776172A5CE7}" sibTransId="{F1F03A81-DD6E-6043-8CC1-B5F1878C3FC9}"/>
    <dgm:cxn modelId="{E38275C1-D089-460D-949C-F0005E0CF3AC}" srcId="{DEF961D9-232F-4682-B494-9B5030CEBE2E}" destId="{263D8018-A26D-4763-9EC3-CFCD5A9A2867}" srcOrd="0" destOrd="0" parTransId="{8B2D84F1-8D5C-4741-B32A-E1F9C795E8B2}" sibTransId="{542DBEA0-39FB-4258-A18E-E3C47D9BF6D4}"/>
    <dgm:cxn modelId="{7EA6F1C2-ADE7-BA41-910D-7EB2A8B8DF8D}" srcId="{810BB737-DF5A-9248-9ECC-C8A6BE49002B}" destId="{C61ED3BA-B936-854D-BAC9-F61D63C9937D}" srcOrd="0" destOrd="0" parTransId="{8343C8D7-D220-454C-BB3A-674249D09AA7}" sibTransId="{C005BC58-49C1-9C40-AABD-BACA79030058}"/>
    <dgm:cxn modelId="{5FD319D1-3126-654D-AACE-360C88BBC584}" type="presOf" srcId="{6E08364E-8EF9-4425-9F68-34F2579A6714}" destId="{FDBA6142-7F63-5D48-B1BC-81859607D931}" srcOrd="1" destOrd="0" presId="urn:microsoft.com/office/officeart/2005/8/layout/list1"/>
    <dgm:cxn modelId="{5A66DBD5-9BFE-453A-A4D3-C13A66E45C6D}" srcId="{347AFBE9-57FA-43ED-A79B-A911F6051756}" destId="{DEF961D9-232F-4682-B494-9B5030CEBE2E}" srcOrd="1" destOrd="0" parTransId="{2208D25E-C640-4F5B-B2D2-CFA0424BBD54}" sibTransId="{2EAC7155-E90B-46A8-B832-232EBA64CD3E}"/>
    <dgm:cxn modelId="{9446FBD6-8F96-794B-8233-58079F6B3843}" type="presOf" srcId="{347AFBE9-57FA-43ED-A79B-A911F6051756}" destId="{9C200D34-7277-6A44-990B-E26EC9C5F0BC}" srcOrd="0" destOrd="0" presId="urn:microsoft.com/office/officeart/2005/8/layout/list1"/>
    <dgm:cxn modelId="{671EC2E8-2755-9340-A83C-E4E4AB2DC80A}" type="presOf" srcId="{263D8018-A26D-4763-9EC3-CFCD5A9A2867}" destId="{1CD2FDAE-EC9B-3F4F-9504-700F06293001}" srcOrd="0" destOrd="0" presId="urn:microsoft.com/office/officeart/2005/8/layout/list1"/>
    <dgm:cxn modelId="{9A85F3EA-F9E4-AE42-B0EE-1DE1818F9871}" type="presOf" srcId="{B6C17DD0-CC9A-4742-ABDF-892EC32D64AD}" destId="{6BB964A8-B6E4-6C40-9D33-B4D74BB24866}" srcOrd="1" destOrd="0" presId="urn:microsoft.com/office/officeart/2005/8/layout/list1"/>
    <dgm:cxn modelId="{B22902EE-3C73-40ED-8803-721EC9603389}" srcId="{347AFBE9-57FA-43ED-A79B-A911F6051756}" destId="{6E08364E-8EF9-4425-9F68-34F2579A6714}" srcOrd="2" destOrd="0" parTransId="{E4FA972C-5A90-4689-933D-2E3BE0CEB1A3}" sibTransId="{C841BA22-F7D6-4A7C-BABF-493633BEEE62}"/>
    <dgm:cxn modelId="{FF5367F3-7E58-C244-AB33-9E8CEA1ABFAB}" type="presOf" srcId="{CC4CDF96-E2E7-4355-B45C-3F1FBE3983EC}" destId="{1CD2FDAE-EC9B-3F4F-9504-700F06293001}" srcOrd="0" destOrd="1" presId="urn:microsoft.com/office/officeart/2005/8/layout/list1"/>
    <dgm:cxn modelId="{83E900FA-7CB5-3A49-A7A2-DCCB4D0E87F4}" type="presOf" srcId="{B6C17DD0-CC9A-4742-ABDF-892EC32D64AD}" destId="{B56DFA28-FA05-034E-9F92-CC33BAE5E26D}" srcOrd="0" destOrd="0" presId="urn:microsoft.com/office/officeart/2005/8/layout/list1"/>
    <dgm:cxn modelId="{0DFE836D-4F65-2E47-A3E9-E13807E42487}" type="presParOf" srcId="{9C200D34-7277-6A44-990B-E26EC9C5F0BC}" destId="{40C95D10-A3C7-D341-A610-A61ED6E9A022}" srcOrd="0" destOrd="0" presId="urn:microsoft.com/office/officeart/2005/8/layout/list1"/>
    <dgm:cxn modelId="{5C61C7A0-7FEB-8648-8387-112E99CAEF2F}" type="presParOf" srcId="{40C95D10-A3C7-D341-A610-A61ED6E9A022}" destId="{B56DFA28-FA05-034E-9F92-CC33BAE5E26D}" srcOrd="0" destOrd="0" presId="urn:microsoft.com/office/officeart/2005/8/layout/list1"/>
    <dgm:cxn modelId="{C9DB1204-1F0E-224C-93BA-D94381A63A00}" type="presParOf" srcId="{40C95D10-A3C7-D341-A610-A61ED6E9A022}" destId="{6BB964A8-B6E4-6C40-9D33-B4D74BB24866}" srcOrd="1" destOrd="0" presId="urn:microsoft.com/office/officeart/2005/8/layout/list1"/>
    <dgm:cxn modelId="{7C1C6EDC-E4CD-6A42-88C8-FD627CF53437}" type="presParOf" srcId="{9C200D34-7277-6A44-990B-E26EC9C5F0BC}" destId="{798E1F3A-3296-5F43-BEA3-EFB0F4DAA0F2}" srcOrd="1" destOrd="0" presId="urn:microsoft.com/office/officeart/2005/8/layout/list1"/>
    <dgm:cxn modelId="{B609EC31-29E3-1245-9CF3-E445014A7ACD}" type="presParOf" srcId="{9C200D34-7277-6A44-990B-E26EC9C5F0BC}" destId="{0B1899B6-741A-424E-8444-314C44BDCFC6}" srcOrd="2" destOrd="0" presId="urn:microsoft.com/office/officeart/2005/8/layout/list1"/>
    <dgm:cxn modelId="{084353DC-7938-254C-91C1-C0C13469D2E1}" type="presParOf" srcId="{9C200D34-7277-6A44-990B-E26EC9C5F0BC}" destId="{143C2F3D-5EB1-6C4A-B912-6520EBF7F41B}" srcOrd="3" destOrd="0" presId="urn:microsoft.com/office/officeart/2005/8/layout/list1"/>
    <dgm:cxn modelId="{A22A8B8C-41CD-7C4D-9BF6-7FDB97896FAE}" type="presParOf" srcId="{9C200D34-7277-6A44-990B-E26EC9C5F0BC}" destId="{CA1C8A35-0F2F-7649-84C0-D87101FE12CF}" srcOrd="4" destOrd="0" presId="urn:microsoft.com/office/officeart/2005/8/layout/list1"/>
    <dgm:cxn modelId="{3953718D-4DBA-7E48-9B89-CB50C00BE15A}" type="presParOf" srcId="{CA1C8A35-0F2F-7649-84C0-D87101FE12CF}" destId="{394CB4F9-B461-254E-9410-CB52917F367A}" srcOrd="0" destOrd="0" presId="urn:microsoft.com/office/officeart/2005/8/layout/list1"/>
    <dgm:cxn modelId="{2FB391F1-4D10-2E4A-9EDF-FCB059FF52EB}" type="presParOf" srcId="{CA1C8A35-0F2F-7649-84C0-D87101FE12CF}" destId="{C7D8D8F7-50A9-B645-84A5-DD1AFA422D83}" srcOrd="1" destOrd="0" presId="urn:microsoft.com/office/officeart/2005/8/layout/list1"/>
    <dgm:cxn modelId="{BE7F65AD-520C-CB46-B623-C566C8412865}" type="presParOf" srcId="{9C200D34-7277-6A44-990B-E26EC9C5F0BC}" destId="{3F47E9D4-D437-0047-BA82-3E8F1DB47359}" srcOrd="5" destOrd="0" presId="urn:microsoft.com/office/officeart/2005/8/layout/list1"/>
    <dgm:cxn modelId="{8D54F15F-D6B6-8448-80C2-4E3D363529E6}" type="presParOf" srcId="{9C200D34-7277-6A44-990B-E26EC9C5F0BC}" destId="{1CD2FDAE-EC9B-3F4F-9504-700F06293001}" srcOrd="6" destOrd="0" presId="urn:microsoft.com/office/officeart/2005/8/layout/list1"/>
    <dgm:cxn modelId="{5314BC12-F851-3643-83FA-FB58BD3B828C}" type="presParOf" srcId="{9C200D34-7277-6A44-990B-E26EC9C5F0BC}" destId="{70E209EC-B062-5146-AA99-164362F7EAD2}" srcOrd="7" destOrd="0" presId="urn:microsoft.com/office/officeart/2005/8/layout/list1"/>
    <dgm:cxn modelId="{1D947A0C-8EB2-F547-9F2C-14164EEEA112}" type="presParOf" srcId="{9C200D34-7277-6A44-990B-E26EC9C5F0BC}" destId="{657714E6-D9E1-4544-B09C-319990652F09}" srcOrd="8" destOrd="0" presId="urn:microsoft.com/office/officeart/2005/8/layout/list1"/>
    <dgm:cxn modelId="{46F4C1D2-5B1C-004A-99B2-58B204031C6F}" type="presParOf" srcId="{657714E6-D9E1-4544-B09C-319990652F09}" destId="{4E0C8DF5-F39A-5E4E-ADD7-CAB40D54A4DD}" srcOrd="0" destOrd="0" presId="urn:microsoft.com/office/officeart/2005/8/layout/list1"/>
    <dgm:cxn modelId="{F7A83A08-FB6F-2741-B26D-45D4BD7480C3}" type="presParOf" srcId="{657714E6-D9E1-4544-B09C-319990652F09}" destId="{FDBA6142-7F63-5D48-B1BC-81859607D931}" srcOrd="1" destOrd="0" presId="urn:microsoft.com/office/officeart/2005/8/layout/list1"/>
    <dgm:cxn modelId="{F6AFE0C8-FF0C-7245-AE6C-5F4C6A7C1362}" type="presParOf" srcId="{9C200D34-7277-6A44-990B-E26EC9C5F0BC}" destId="{3E8AA726-9E72-6B4A-BDDB-D8F09CD690C7}" srcOrd="9" destOrd="0" presId="urn:microsoft.com/office/officeart/2005/8/layout/list1"/>
    <dgm:cxn modelId="{A31BA8B2-6992-8841-A586-5C97929D2833}" type="presParOf" srcId="{9C200D34-7277-6A44-990B-E26EC9C5F0BC}" destId="{1E3B62FA-F3B6-6F45-B049-A1C693E41A4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C66717-3C48-466D-8E68-92C284A45C0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1EA83E-3AFA-46A6-995D-754F752B8D7D}">
      <dgm:prSet custT="1"/>
      <dgm:spPr/>
      <dgm:t>
        <a:bodyPr/>
        <a:lstStyle/>
        <a:p>
          <a:r>
            <a:rPr lang="en-US" sz="3200" dirty="0"/>
            <a:t>$168 Million in applications</a:t>
          </a:r>
        </a:p>
      </dgm:t>
    </dgm:pt>
    <dgm:pt modelId="{078C6E5D-31C4-4714-9BB5-8DC35EF13CD2}" type="parTrans" cxnId="{478543F2-72B7-4C33-8484-2485D90262E3}">
      <dgm:prSet/>
      <dgm:spPr/>
      <dgm:t>
        <a:bodyPr/>
        <a:lstStyle/>
        <a:p>
          <a:endParaRPr lang="en-US"/>
        </a:p>
      </dgm:t>
    </dgm:pt>
    <dgm:pt modelId="{FFE0781C-6CE9-4434-9EEB-5306437EBBEB}" type="sibTrans" cxnId="{478543F2-72B7-4C33-8484-2485D90262E3}">
      <dgm:prSet/>
      <dgm:spPr/>
      <dgm:t>
        <a:bodyPr/>
        <a:lstStyle/>
        <a:p>
          <a:endParaRPr lang="en-US"/>
        </a:p>
      </dgm:t>
    </dgm:pt>
    <dgm:pt modelId="{3CA9A3C8-4281-4C15-923C-24E423B42767}">
      <dgm:prSet custT="1"/>
      <dgm:spPr/>
      <dgm:t>
        <a:bodyPr/>
        <a:lstStyle/>
        <a:p>
          <a:r>
            <a:rPr lang="en-US" sz="3200" dirty="0"/>
            <a:t>Awarded on September 9</a:t>
          </a:r>
          <a:r>
            <a:rPr lang="en-US" sz="3200" baseline="30000" dirty="0"/>
            <a:t>th</a:t>
          </a:r>
          <a:endParaRPr lang="en-US" sz="3200" dirty="0"/>
        </a:p>
      </dgm:t>
    </dgm:pt>
    <dgm:pt modelId="{DC7A4FA0-33D6-4538-B641-58E9A12859B6}" type="parTrans" cxnId="{3C37405C-EED6-4A7F-BE65-5F781F8F001E}">
      <dgm:prSet/>
      <dgm:spPr/>
      <dgm:t>
        <a:bodyPr/>
        <a:lstStyle/>
        <a:p>
          <a:endParaRPr lang="en-US"/>
        </a:p>
      </dgm:t>
    </dgm:pt>
    <dgm:pt modelId="{91AA5EF3-175E-4E03-A342-FCFE24379CD9}" type="sibTrans" cxnId="{3C37405C-EED6-4A7F-BE65-5F781F8F001E}">
      <dgm:prSet/>
      <dgm:spPr/>
      <dgm:t>
        <a:bodyPr/>
        <a:lstStyle/>
        <a:p>
          <a:endParaRPr lang="en-US"/>
        </a:p>
      </dgm:t>
    </dgm:pt>
    <dgm:pt modelId="{E2E01E5F-C7B0-4793-B4D2-118D10BA5D38}">
      <dgm:prSet custT="1"/>
      <dgm:spPr/>
      <dgm:t>
        <a:bodyPr/>
        <a:lstStyle/>
        <a:p>
          <a:pPr algn="ctr"/>
          <a:r>
            <a:rPr lang="en-US" sz="3200" dirty="0"/>
            <a:t>1,078 Income restricted affordable units</a:t>
          </a:r>
        </a:p>
      </dgm:t>
    </dgm:pt>
    <dgm:pt modelId="{A448D050-D139-4346-9B26-AB914602C546}" type="parTrans" cxnId="{0049A565-0C9A-4654-ADB5-61E7401DA6B8}">
      <dgm:prSet/>
      <dgm:spPr/>
      <dgm:t>
        <a:bodyPr/>
        <a:lstStyle/>
        <a:p>
          <a:endParaRPr lang="en-US"/>
        </a:p>
      </dgm:t>
    </dgm:pt>
    <dgm:pt modelId="{C38920F1-BCC3-4E3D-8164-F681B6004422}" type="sibTrans" cxnId="{0049A565-0C9A-4654-ADB5-61E7401DA6B8}">
      <dgm:prSet/>
      <dgm:spPr/>
      <dgm:t>
        <a:bodyPr/>
        <a:lstStyle/>
        <a:p>
          <a:endParaRPr lang="en-US"/>
        </a:p>
      </dgm:t>
    </dgm:pt>
    <dgm:pt modelId="{19510126-0EC3-4051-9FE7-DBFC2EE9FEDE}">
      <dgm:prSet/>
      <dgm:spPr/>
      <dgm:t>
        <a:bodyPr/>
        <a:lstStyle/>
        <a:p>
          <a:r>
            <a:rPr lang="en-US"/>
            <a:t>679 Deeply affordable units</a:t>
          </a:r>
        </a:p>
      </dgm:t>
    </dgm:pt>
    <dgm:pt modelId="{10D8E65E-6D6B-49C6-986E-009516205529}" type="parTrans" cxnId="{5E3EAB2E-5FE6-4530-AA52-1EBB2650A4B7}">
      <dgm:prSet/>
      <dgm:spPr/>
      <dgm:t>
        <a:bodyPr/>
        <a:lstStyle/>
        <a:p>
          <a:endParaRPr lang="en-US"/>
        </a:p>
      </dgm:t>
    </dgm:pt>
    <dgm:pt modelId="{76C40DA6-41ED-4EF2-B4DF-EA35B50E595A}" type="sibTrans" cxnId="{5E3EAB2E-5FE6-4530-AA52-1EBB2650A4B7}">
      <dgm:prSet/>
      <dgm:spPr/>
      <dgm:t>
        <a:bodyPr/>
        <a:lstStyle/>
        <a:p>
          <a:endParaRPr lang="en-US"/>
        </a:p>
      </dgm:t>
    </dgm:pt>
    <dgm:pt modelId="{28856228-2E87-4246-B685-870C8AAC50A3}">
      <dgm:prSet/>
      <dgm:spPr/>
      <dgm:t>
        <a:bodyPr/>
        <a:lstStyle/>
        <a:p>
          <a:r>
            <a:rPr lang="en-US" dirty="0"/>
            <a:t>529 Homeless dedicated units</a:t>
          </a:r>
        </a:p>
      </dgm:t>
    </dgm:pt>
    <dgm:pt modelId="{CEC7A8EA-6BF3-4E01-BF57-5045B47636CF}" type="parTrans" cxnId="{22C941EF-B2A8-4A89-BE4F-685024758A12}">
      <dgm:prSet/>
      <dgm:spPr/>
      <dgm:t>
        <a:bodyPr/>
        <a:lstStyle/>
        <a:p>
          <a:endParaRPr lang="en-US"/>
        </a:p>
      </dgm:t>
    </dgm:pt>
    <dgm:pt modelId="{D585EEE3-F3C6-43E8-B251-307832038404}" type="sibTrans" cxnId="{22C941EF-B2A8-4A89-BE4F-685024758A12}">
      <dgm:prSet/>
      <dgm:spPr/>
      <dgm:t>
        <a:bodyPr/>
        <a:lstStyle/>
        <a:p>
          <a:endParaRPr lang="en-US"/>
        </a:p>
      </dgm:t>
    </dgm:pt>
    <dgm:pt modelId="{92AB89B9-64BA-4F09-93F3-166E9108C5AD}">
      <dgm:prSet/>
      <dgm:spPr/>
      <dgm:t>
        <a:bodyPr/>
        <a:lstStyle/>
        <a:p>
          <a:r>
            <a:rPr lang="en-US" dirty="0"/>
            <a:t>Services and support included</a:t>
          </a:r>
        </a:p>
      </dgm:t>
    </dgm:pt>
    <dgm:pt modelId="{3BE878B3-264E-4BB0-A512-D7E0FDF152FD}" type="parTrans" cxnId="{3C4B0811-881E-4DB5-B9A6-F26DCF0ED29F}">
      <dgm:prSet/>
      <dgm:spPr/>
      <dgm:t>
        <a:bodyPr/>
        <a:lstStyle/>
        <a:p>
          <a:endParaRPr lang="en-US"/>
        </a:p>
      </dgm:t>
    </dgm:pt>
    <dgm:pt modelId="{D36D125C-36EC-4CEB-B7C1-30A541861ED9}" type="sibTrans" cxnId="{3C4B0811-881E-4DB5-B9A6-F26DCF0ED29F}">
      <dgm:prSet/>
      <dgm:spPr/>
      <dgm:t>
        <a:bodyPr/>
        <a:lstStyle/>
        <a:p>
          <a:endParaRPr lang="en-US"/>
        </a:p>
      </dgm:t>
    </dgm:pt>
    <dgm:pt modelId="{B4ED19A2-5340-2F46-8B3D-2681EEA9C15D}" type="pres">
      <dgm:prSet presAssocID="{12C66717-3C48-466D-8E68-92C284A45C0B}" presName="linear" presStyleCnt="0">
        <dgm:presLayoutVars>
          <dgm:dir/>
          <dgm:animLvl val="lvl"/>
          <dgm:resizeHandles val="exact"/>
        </dgm:presLayoutVars>
      </dgm:prSet>
      <dgm:spPr/>
    </dgm:pt>
    <dgm:pt modelId="{C64244A3-CC3A-BD43-A7C2-FAAA790C298C}" type="pres">
      <dgm:prSet presAssocID="{691EA83E-3AFA-46A6-995D-754F752B8D7D}" presName="parentLin" presStyleCnt="0"/>
      <dgm:spPr/>
    </dgm:pt>
    <dgm:pt modelId="{B991EC45-2F9F-954B-B019-43B5B699DB48}" type="pres">
      <dgm:prSet presAssocID="{691EA83E-3AFA-46A6-995D-754F752B8D7D}" presName="parentLeftMargin" presStyleLbl="node1" presStyleIdx="0" presStyleCnt="3"/>
      <dgm:spPr/>
    </dgm:pt>
    <dgm:pt modelId="{4052FB8E-68A9-1D46-B239-D05DE69BAFA8}" type="pres">
      <dgm:prSet presAssocID="{691EA83E-3AFA-46A6-995D-754F752B8D7D}" presName="parentText" presStyleLbl="node1" presStyleIdx="0" presStyleCnt="3" custScaleX="123529">
        <dgm:presLayoutVars>
          <dgm:chMax val="0"/>
          <dgm:bulletEnabled val="1"/>
        </dgm:presLayoutVars>
      </dgm:prSet>
      <dgm:spPr/>
    </dgm:pt>
    <dgm:pt modelId="{3195E216-73F7-FC43-87C3-85814F60737D}" type="pres">
      <dgm:prSet presAssocID="{691EA83E-3AFA-46A6-995D-754F752B8D7D}" presName="negativeSpace" presStyleCnt="0"/>
      <dgm:spPr/>
    </dgm:pt>
    <dgm:pt modelId="{1B4CC0CB-429E-C846-9003-C98BE00A2697}" type="pres">
      <dgm:prSet presAssocID="{691EA83E-3AFA-46A6-995D-754F752B8D7D}" presName="childText" presStyleLbl="conFgAcc1" presStyleIdx="0" presStyleCnt="3">
        <dgm:presLayoutVars>
          <dgm:bulletEnabled val="1"/>
        </dgm:presLayoutVars>
      </dgm:prSet>
      <dgm:spPr/>
    </dgm:pt>
    <dgm:pt modelId="{B43528CC-274B-2E45-9FAD-FF9E93606E2D}" type="pres">
      <dgm:prSet presAssocID="{FFE0781C-6CE9-4434-9EEB-5306437EBBEB}" presName="spaceBetweenRectangles" presStyleCnt="0"/>
      <dgm:spPr/>
    </dgm:pt>
    <dgm:pt modelId="{999FD032-5F90-E84E-9F34-E90CECAAB4ED}" type="pres">
      <dgm:prSet presAssocID="{3CA9A3C8-4281-4C15-923C-24E423B42767}" presName="parentLin" presStyleCnt="0"/>
      <dgm:spPr/>
    </dgm:pt>
    <dgm:pt modelId="{B83D934D-F1A2-A749-AFE6-413CE76959BB}" type="pres">
      <dgm:prSet presAssocID="{3CA9A3C8-4281-4C15-923C-24E423B42767}" presName="parentLeftMargin" presStyleLbl="node1" presStyleIdx="0" presStyleCnt="3"/>
      <dgm:spPr/>
    </dgm:pt>
    <dgm:pt modelId="{6B7C3A4D-1202-674C-A3F4-788AEF15E454}" type="pres">
      <dgm:prSet presAssocID="{3CA9A3C8-4281-4C15-923C-24E423B42767}" presName="parentText" presStyleLbl="node1" presStyleIdx="1" presStyleCnt="3" custScaleX="124184">
        <dgm:presLayoutVars>
          <dgm:chMax val="0"/>
          <dgm:bulletEnabled val="1"/>
        </dgm:presLayoutVars>
      </dgm:prSet>
      <dgm:spPr/>
    </dgm:pt>
    <dgm:pt modelId="{33E8A437-5661-3A4C-9F96-BD72A4A6512B}" type="pres">
      <dgm:prSet presAssocID="{3CA9A3C8-4281-4C15-923C-24E423B42767}" presName="negativeSpace" presStyleCnt="0"/>
      <dgm:spPr/>
    </dgm:pt>
    <dgm:pt modelId="{F8147E76-BD2D-A549-85A0-10E9FD54ED3B}" type="pres">
      <dgm:prSet presAssocID="{3CA9A3C8-4281-4C15-923C-24E423B42767}" presName="childText" presStyleLbl="conFgAcc1" presStyleIdx="1" presStyleCnt="3">
        <dgm:presLayoutVars>
          <dgm:bulletEnabled val="1"/>
        </dgm:presLayoutVars>
      </dgm:prSet>
      <dgm:spPr/>
    </dgm:pt>
    <dgm:pt modelId="{F58A0CF1-C3BC-E042-8F47-8B01F71E28BD}" type="pres">
      <dgm:prSet presAssocID="{91AA5EF3-175E-4E03-A342-FCFE24379CD9}" presName="spaceBetweenRectangles" presStyleCnt="0"/>
      <dgm:spPr/>
    </dgm:pt>
    <dgm:pt modelId="{0826283C-3BF9-834F-BBDC-12F489B81F5B}" type="pres">
      <dgm:prSet presAssocID="{E2E01E5F-C7B0-4793-B4D2-118D10BA5D38}" presName="parentLin" presStyleCnt="0"/>
      <dgm:spPr/>
    </dgm:pt>
    <dgm:pt modelId="{22B7A04A-F192-6345-8A04-A742DDA5F36C}" type="pres">
      <dgm:prSet presAssocID="{E2E01E5F-C7B0-4793-B4D2-118D10BA5D38}" presName="parentLeftMargin" presStyleLbl="node1" presStyleIdx="1" presStyleCnt="3"/>
      <dgm:spPr/>
    </dgm:pt>
    <dgm:pt modelId="{6A5FB961-00CB-9B44-8A1F-29A15E2F50D8}" type="pres">
      <dgm:prSet presAssocID="{E2E01E5F-C7B0-4793-B4D2-118D10BA5D38}" presName="parentText" presStyleLbl="node1" presStyleIdx="2" presStyleCnt="3" custScaleX="122699" custScaleY="123254" custLinFactNeighborX="19740" custLinFactNeighborY="3697">
        <dgm:presLayoutVars>
          <dgm:chMax val="0"/>
          <dgm:bulletEnabled val="1"/>
        </dgm:presLayoutVars>
      </dgm:prSet>
      <dgm:spPr/>
    </dgm:pt>
    <dgm:pt modelId="{DF2F6DD0-4A45-5C4D-AB0B-BB4A68AA500A}" type="pres">
      <dgm:prSet presAssocID="{E2E01E5F-C7B0-4793-B4D2-118D10BA5D38}" presName="negativeSpace" presStyleCnt="0"/>
      <dgm:spPr/>
    </dgm:pt>
    <dgm:pt modelId="{A4F004DD-0CCA-9F40-935A-D7B4E5997014}" type="pres">
      <dgm:prSet presAssocID="{E2E01E5F-C7B0-4793-B4D2-118D10BA5D3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9E74C00-0AF6-154D-8AF1-4BF24675BAAD}" type="presOf" srcId="{28856228-2E87-4246-B685-870C8AAC50A3}" destId="{A4F004DD-0CCA-9F40-935A-D7B4E5997014}" srcOrd="0" destOrd="1" presId="urn:microsoft.com/office/officeart/2005/8/layout/list1"/>
    <dgm:cxn modelId="{5B0F930C-81C2-9946-820E-8B05F574AD78}" type="presOf" srcId="{3CA9A3C8-4281-4C15-923C-24E423B42767}" destId="{6B7C3A4D-1202-674C-A3F4-788AEF15E454}" srcOrd="1" destOrd="0" presId="urn:microsoft.com/office/officeart/2005/8/layout/list1"/>
    <dgm:cxn modelId="{3C4B0811-881E-4DB5-B9A6-F26DCF0ED29F}" srcId="{E2E01E5F-C7B0-4793-B4D2-118D10BA5D38}" destId="{92AB89B9-64BA-4F09-93F3-166E9108C5AD}" srcOrd="2" destOrd="0" parTransId="{3BE878B3-264E-4BB0-A512-D7E0FDF152FD}" sibTransId="{D36D125C-36EC-4CEB-B7C1-30A541861ED9}"/>
    <dgm:cxn modelId="{711E7726-35F6-4945-AD62-88BFEB4FEF80}" type="presOf" srcId="{19510126-0EC3-4051-9FE7-DBFC2EE9FEDE}" destId="{A4F004DD-0CCA-9F40-935A-D7B4E5997014}" srcOrd="0" destOrd="0" presId="urn:microsoft.com/office/officeart/2005/8/layout/list1"/>
    <dgm:cxn modelId="{5E3EAB2E-5FE6-4530-AA52-1EBB2650A4B7}" srcId="{E2E01E5F-C7B0-4793-B4D2-118D10BA5D38}" destId="{19510126-0EC3-4051-9FE7-DBFC2EE9FEDE}" srcOrd="0" destOrd="0" parTransId="{10D8E65E-6D6B-49C6-986E-009516205529}" sibTransId="{76C40DA6-41ED-4EF2-B4DF-EA35B50E595A}"/>
    <dgm:cxn modelId="{2227B33B-0F84-AD4A-92DC-3C525B7CDAF3}" type="presOf" srcId="{691EA83E-3AFA-46A6-995D-754F752B8D7D}" destId="{4052FB8E-68A9-1D46-B239-D05DE69BAFA8}" srcOrd="1" destOrd="0" presId="urn:microsoft.com/office/officeart/2005/8/layout/list1"/>
    <dgm:cxn modelId="{1D4DA243-4947-BA4E-9E58-F56DA6650C97}" type="presOf" srcId="{92AB89B9-64BA-4F09-93F3-166E9108C5AD}" destId="{A4F004DD-0CCA-9F40-935A-D7B4E5997014}" srcOrd="0" destOrd="2" presId="urn:microsoft.com/office/officeart/2005/8/layout/list1"/>
    <dgm:cxn modelId="{3C37405C-EED6-4A7F-BE65-5F781F8F001E}" srcId="{12C66717-3C48-466D-8E68-92C284A45C0B}" destId="{3CA9A3C8-4281-4C15-923C-24E423B42767}" srcOrd="1" destOrd="0" parTransId="{DC7A4FA0-33D6-4538-B641-58E9A12859B6}" sibTransId="{91AA5EF3-175E-4E03-A342-FCFE24379CD9}"/>
    <dgm:cxn modelId="{0049A565-0C9A-4654-ADB5-61E7401DA6B8}" srcId="{12C66717-3C48-466D-8E68-92C284A45C0B}" destId="{E2E01E5F-C7B0-4793-B4D2-118D10BA5D38}" srcOrd="2" destOrd="0" parTransId="{A448D050-D139-4346-9B26-AB914602C546}" sibTransId="{C38920F1-BCC3-4E3D-8164-F681B6004422}"/>
    <dgm:cxn modelId="{A1F2E283-980D-8942-BBE0-82FAE3B80BFC}" type="presOf" srcId="{12C66717-3C48-466D-8E68-92C284A45C0B}" destId="{B4ED19A2-5340-2F46-8B3D-2681EEA9C15D}" srcOrd="0" destOrd="0" presId="urn:microsoft.com/office/officeart/2005/8/layout/list1"/>
    <dgm:cxn modelId="{5F786A8B-4C58-944A-9155-1A268227B933}" type="presOf" srcId="{E2E01E5F-C7B0-4793-B4D2-118D10BA5D38}" destId="{22B7A04A-F192-6345-8A04-A742DDA5F36C}" srcOrd="0" destOrd="0" presId="urn:microsoft.com/office/officeart/2005/8/layout/list1"/>
    <dgm:cxn modelId="{CAEA0193-4CA3-C74B-B17C-EDD00E1A0381}" type="presOf" srcId="{E2E01E5F-C7B0-4793-B4D2-118D10BA5D38}" destId="{6A5FB961-00CB-9B44-8A1F-29A15E2F50D8}" srcOrd="1" destOrd="0" presId="urn:microsoft.com/office/officeart/2005/8/layout/list1"/>
    <dgm:cxn modelId="{052755C7-5EB0-B54E-BA50-B81F90887B75}" type="presOf" srcId="{691EA83E-3AFA-46A6-995D-754F752B8D7D}" destId="{B991EC45-2F9F-954B-B019-43B5B699DB48}" srcOrd="0" destOrd="0" presId="urn:microsoft.com/office/officeart/2005/8/layout/list1"/>
    <dgm:cxn modelId="{22C941EF-B2A8-4A89-BE4F-685024758A12}" srcId="{E2E01E5F-C7B0-4793-B4D2-118D10BA5D38}" destId="{28856228-2E87-4246-B685-870C8AAC50A3}" srcOrd="1" destOrd="0" parTransId="{CEC7A8EA-6BF3-4E01-BF57-5045B47636CF}" sibTransId="{D585EEE3-F3C6-43E8-B251-307832038404}"/>
    <dgm:cxn modelId="{478543F2-72B7-4C33-8484-2485D90262E3}" srcId="{12C66717-3C48-466D-8E68-92C284A45C0B}" destId="{691EA83E-3AFA-46A6-995D-754F752B8D7D}" srcOrd="0" destOrd="0" parTransId="{078C6E5D-31C4-4714-9BB5-8DC35EF13CD2}" sibTransId="{FFE0781C-6CE9-4434-9EEB-5306437EBBEB}"/>
    <dgm:cxn modelId="{DD9630FF-BDAE-8742-9E38-463F2C51758D}" type="presOf" srcId="{3CA9A3C8-4281-4C15-923C-24E423B42767}" destId="{B83D934D-F1A2-A749-AFE6-413CE76959BB}" srcOrd="0" destOrd="0" presId="urn:microsoft.com/office/officeart/2005/8/layout/list1"/>
    <dgm:cxn modelId="{231F6ACD-C71D-7644-B414-2D90CBA92FBA}" type="presParOf" srcId="{B4ED19A2-5340-2F46-8B3D-2681EEA9C15D}" destId="{C64244A3-CC3A-BD43-A7C2-FAAA790C298C}" srcOrd="0" destOrd="0" presId="urn:microsoft.com/office/officeart/2005/8/layout/list1"/>
    <dgm:cxn modelId="{1E8292D4-AB03-2546-9AAD-B2E8EAB2A2D6}" type="presParOf" srcId="{C64244A3-CC3A-BD43-A7C2-FAAA790C298C}" destId="{B991EC45-2F9F-954B-B019-43B5B699DB48}" srcOrd="0" destOrd="0" presId="urn:microsoft.com/office/officeart/2005/8/layout/list1"/>
    <dgm:cxn modelId="{2FD37029-C8E7-974E-B51F-8153516165E7}" type="presParOf" srcId="{C64244A3-CC3A-BD43-A7C2-FAAA790C298C}" destId="{4052FB8E-68A9-1D46-B239-D05DE69BAFA8}" srcOrd="1" destOrd="0" presId="urn:microsoft.com/office/officeart/2005/8/layout/list1"/>
    <dgm:cxn modelId="{CBE3A47D-7CCE-5C46-A6D7-C597BCD98066}" type="presParOf" srcId="{B4ED19A2-5340-2F46-8B3D-2681EEA9C15D}" destId="{3195E216-73F7-FC43-87C3-85814F60737D}" srcOrd="1" destOrd="0" presId="urn:microsoft.com/office/officeart/2005/8/layout/list1"/>
    <dgm:cxn modelId="{1A84A5AA-ABF1-B846-A17A-9F878A3ECCE4}" type="presParOf" srcId="{B4ED19A2-5340-2F46-8B3D-2681EEA9C15D}" destId="{1B4CC0CB-429E-C846-9003-C98BE00A2697}" srcOrd="2" destOrd="0" presId="urn:microsoft.com/office/officeart/2005/8/layout/list1"/>
    <dgm:cxn modelId="{5EDF6726-93BE-B94F-9DF7-E85AE2984DEA}" type="presParOf" srcId="{B4ED19A2-5340-2F46-8B3D-2681EEA9C15D}" destId="{B43528CC-274B-2E45-9FAD-FF9E93606E2D}" srcOrd="3" destOrd="0" presId="urn:microsoft.com/office/officeart/2005/8/layout/list1"/>
    <dgm:cxn modelId="{D25A0FFC-C8F0-EE48-A961-ADD62D546A76}" type="presParOf" srcId="{B4ED19A2-5340-2F46-8B3D-2681EEA9C15D}" destId="{999FD032-5F90-E84E-9F34-E90CECAAB4ED}" srcOrd="4" destOrd="0" presId="urn:microsoft.com/office/officeart/2005/8/layout/list1"/>
    <dgm:cxn modelId="{7A9BA477-1926-2947-AC3C-5082391B630F}" type="presParOf" srcId="{999FD032-5F90-E84E-9F34-E90CECAAB4ED}" destId="{B83D934D-F1A2-A749-AFE6-413CE76959BB}" srcOrd="0" destOrd="0" presId="urn:microsoft.com/office/officeart/2005/8/layout/list1"/>
    <dgm:cxn modelId="{8D0634CA-6BAA-5A44-A706-2EC4902ECA28}" type="presParOf" srcId="{999FD032-5F90-E84E-9F34-E90CECAAB4ED}" destId="{6B7C3A4D-1202-674C-A3F4-788AEF15E454}" srcOrd="1" destOrd="0" presId="urn:microsoft.com/office/officeart/2005/8/layout/list1"/>
    <dgm:cxn modelId="{7F94F6F1-DB6F-784F-A9AA-D0D3DBF5B0F9}" type="presParOf" srcId="{B4ED19A2-5340-2F46-8B3D-2681EEA9C15D}" destId="{33E8A437-5661-3A4C-9F96-BD72A4A6512B}" srcOrd="5" destOrd="0" presId="urn:microsoft.com/office/officeart/2005/8/layout/list1"/>
    <dgm:cxn modelId="{EDA0ECA0-0EB0-B94F-9402-AF85EE196A87}" type="presParOf" srcId="{B4ED19A2-5340-2F46-8B3D-2681EEA9C15D}" destId="{F8147E76-BD2D-A549-85A0-10E9FD54ED3B}" srcOrd="6" destOrd="0" presId="urn:microsoft.com/office/officeart/2005/8/layout/list1"/>
    <dgm:cxn modelId="{0207FFDA-0019-CB40-8D2F-281A52AC82D3}" type="presParOf" srcId="{B4ED19A2-5340-2F46-8B3D-2681EEA9C15D}" destId="{F58A0CF1-C3BC-E042-8F47-8B01F71E28BD}" srcOrd="7" destOrd="0" presId="urn:microsoft.com/office/officeart/2005/8/layout/list1"/>
    <dgm:cxn modelId="{541C54F6-CCC7-2947-A37B-6FBBFAE65F42}" type="presParOf" srcId="{B4ED19A2-5340-2F46-8B3D-2681EEA9C15D}" destId="{0826283C-3BF9-834F-BBDC-12F489B81F5B}" srcOrd="8" destOrd="0" presId="urn:microsoft.com/office/officeart/2005/8/layout/list1"/>
    <dgm:cxn modelId="{EA91A61D-1E48-6349-86ED-3D25B08B0D97}" type="presParOf" srcId="{0826283C-3BF9-834F-BBDC-12F489B81F5B}" destId="{22B7A04A-F192-6345-8A04-A742DDA5F36C}" srcOrd="0" destOrd="0" presId="urn:microsoft.com/office/officeart/2005/8/layout/list1"/>
    <dgm:cxn modelId="{B7B2B74D-2F1D-2E45-8727-5997820BC63D}" type="presParOf" srcId="{0826283C-3BF9-834F-BBDC-12F489B81F5B}" destId="{6A5FB961-00CB-9B44-8A1F-29A15E2F50D8}" srcOrd="1" destOrd="0" presId="urn:microsoft.com/office/officeart/2005/8/layout/list1"/>
    <dgm:cxn modelId="{FCB943DD-CE49-FB42-B078-0CA549BF6DE9}" type="presParOf" srcId="{B4ED19A2-5340-2F46-8B3D-2681EEA9C15D}" destId="{DF2F6DD0-4A45-5C4D-AB0B-BB4A68AA500A}" srcOrd="9" destOrd="0" presId="urn:microsoft.com/office/officeart/2005/8/layout/list1"/>
    <dgm:cxn modelId="{C330872E-9CA4-BF42-A67E-2FAA734D8EBF}" type="presParOf" srcId="{B4ED19A2-5340-2F46-8B3D-2681EEA9C15D}" destId="{A4F004DD-0CCA-9F40-935A-D7B4E59970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614F8-E606-C34D-A688-EAAAC1B87659}">
      <dsp:nvSpPr>
        <dsp:cNvPr id="0" name=""/>
        <dsp:cNvSpPr/>
      </dsp:nvSpPr>
      <dsp:spPr>
        <a:xfrm>
          <a:off x="0" y="0"/>
          <a:ext cx="6253721" cy="2432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Every community is a source of Homelessness.</a:t>
          </a:r>
        </a:p>
      </dsp:txBody>
      <dsp:txXfrm>
        <a:off x="118741" y="118741"/>
        <a:ext cx="6016239" cy="2194948"/>
      </dsp:txXfrm>
    </dsp:sp>
    <dsp:sp modelId="{9A20CA97-6269-E949-9F7D-DB40E4A7621B}">
      <dsp:nvSpPr>
        <dsp:cNvPr id="0" name=""/>
        <dsp:cNvSpPr/>
      </dsp:nvSpPr>
      <dsp:spPr>
        <a:xfrm>
          <a:off x="0" y="2579924"/>
          <a:ext cx="6253721" cy="243243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What is your community doing to prevent and treat this most difficult human condition?</a:t>
          </a:r>
        </a:p>
      </dsp:txBody>
      <dsp:txXfrm>
        <a:off x="118741" y="2698665"/>
        <a:ext cx="6016239" cy="2194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899B6-741A-424E-8444-314C44BDCFC6}">
      <dsp:nvSpPr>
        <dsp:cNvPr id="0" name=""/>
        <dsp:cNvSpPr/>
      </dsp:nvSpPr>
      <dsp:spPr>
        <a:xfrm>
          <a:off x="0" y="427168"/>
          <a:ext cx="6742125" cy="5092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964A8-B6E4-6C40-9D33-B4D74BB24866}">
      <dsp:nvSpPr>
        <dsp:cNvPr id="0" name=""/>
        <dsp:cNvSpPr/>
      </dsp:nvSpPr>
      <dsp:spPr>
        <a:xfrm>
          <a:off x="606019" y="118910"/>
          <a:ext cx="5422502" cy="6165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85" tIns="0" rIns="17838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Acute Homelessness</a:t>
          </a:r>
        </a:p>
      </dsp:txBody>
      <dsp:txXfrm>
        <a:off x="636114" y="149005"/>
        <a:ext cx="5362312" cy="556319"/>
      </dsp:txXfrm>
    </dsp:sp>
    <dsp:sp modelId="{1CD2FDAE-EC9B-3F4F-9504-700F06293001}">
      <dsp:nvSpPr>
        <dsp:cNvPr id="0" name=""/>
        <dsp:cNvSpPr/>
      </dsp:nvSpPr>
      <dsp:spPr>
        <a:xfrm>
          <a:off x="0" y="1465361"/>
          <a:ext cx="6742125" cy="10400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264" tIns="312420" rIns="523264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Those ready for housing and services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Those not ready</a:t>
          </a:r>
        </a:p>
      </dsp:txBody>
      <dsp:txXfrm>
        <a:off x="0" y="1465361"/>
        <a:ext cx="6742125" cy="1040060"/>
      </dsp:txXfrm>
    </dsp:sp>
    <dsp:sp modelId="{C7D8D8F7-50A9-B645-84A5-DD1AFA422D83}">
      <dsp:nvSpPr>
        <dsp:cNvPr id="0" name=""/>
        <dsp:cNvSpPr/>
      </dsp:nvSpPr>
      <dsp:spPr>
        <a:xfrm>
          <a:off x="606019" y="1051040"/>
          <a:ext cx="5399848" cy="6638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85" tIns="0" rIns="17838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Persistent Homelessness</a:t>
          </a:r>
        </a:p>
      </dsp:txBody>
      <dsp:txXfrm>
        <a:off x="638426" y="1083447"/>
        <a:ext cx="5335034" cy="599041"/>
      </dsp:txXfrm>
    </dsp:sp>
    <dsp:sp modelId="{1E3B62FA-F3B6-6F45-B049-A1C693E41A44}">
      <dsp:nvSpPr>
        <dsp:cNvPr id="0" name=""/>
        <dsp:cNvSpPr/>
      </dsp:nvSpPr>
      <dsp:spPr>
        <a:xfrm>
          <a:off x="0" y="2957546"/>
          <a:ext cx="6742125" cy="28167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264" tIns="312420" rIns="52326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2021 – Approximately 17,500 accessed homeless services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January 2022 Point-in-time Count, 3600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Length of Time in Emergency Shelter	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75% - 90 days or less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53% - 30 days or less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31% - 7 days or less</a:t>
          </a:r>
        </a:p>
      </dsp:txBody>
      <dsp:txXfrm>
        <a:off x="0" y="2957546"/>
        <a:ext cx="6742125" cy="2816710"/>
      </dsp:txXfrm>
    </dsp:sp>
    <dsp:sp modelId="{FDBA6142-7F63-5D48-B1BC-81859607D931}">
      <dsp:nvSpPr>
        <dsp:cNvPr id="0" name=""/>
        <dsp:cNvSpPr/>
      </dsp:nvSpPr>
      <dsp:spPr>
        <a:xfrm>
          <a:off x="646124" y="2604336"/>
          <a:ext cx="5433498" cy="5764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85" tIns="0" rIns="178385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Data Points</a:t>
          </a:r>
        </a:p>
      </dsp:txBody>
      <dsp:txXfrm>
        <a:off x="674266" y="2632478"/>
        <a:ext cx="5377214" cy="520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CC0CB-429E-C846-9003-C98BE00A2697}">
      <dsp:nvSpPr>
        <dsp:cNvPr id="0" name=""/>
        <dsp:cNvSpPr/>
      </dsp:nvSpPr>
      <dsp:spPr>
        <a:xfrm>
          <a:off x="0" y="431878"/>
          <a:ext cx="6253721" cy="68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2FB8E-68A9-1D46-B239-D05DE69BAFA8}">
      <dsp:nvSpPr>
        <dsp:cNvPr id="0" name=""/>
        <dsp:cNvSpPr/>
      </dsp:nvSpPr>
      <dsp:spPr>
        <a:xfrm>
          <a:off x="312686" y="33358"/>
          <a:ext cx="5407612" cy="7970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$168 Million in applications</a:t>
          </a:r>
        </a:p>
      </dsp:txBody>
      <dsp:txXfrm>
        <a:off x="351594" y="72266"/>
        <a:ext cx="5329796" cy="719223"/>
      </dsp:txXfrm>
    </dsp:sp>
    <dsp:sp modelId="{F8147E76-BD2D-A549-85A0-10E9FD54ED3B}">
      <dsp:nvSpPr>
        <dsp:cNvPr id="0" name=""/>
        <dsp:cNvSpPr/>
      </dsp:nvSpPr>
      <dsp:spPr>
        <a:xfrm>
          <a:off x="0" y="1656598"/>
          <a:ext cx="6253721" cy="68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C3A4D-1202-674C-A3F4-788AEF15E454}">
      <dsp:nvSpPr>
        <dsp:cNvPr id="0" name=""/>
        <dsp:cNvSpPr/>
      </dsp:nvSpPr>
      <dsp:spPr>
        <a:xfrm>
          <a:off x="312686" y="1258078"/>
          <a:ext cx="5436285" cy="79703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Awarded on September 9</a:t>
          </a:r>
          <a:r>
            <a:rPr lang="en-US" sz="3200" kern="1200" baseline="30000" dirty="0"/>
            <a:t>th</a:t>
          </a:r>
          <a:endParaRPr lang="en-US" sz="3200" kern="1200" dirty="0"/>
        </a:p>
      </dsp:txBody>
      <dsp:txXfrm>
        <a:off x="351594" y="1296986"/>
        <a:ext cx="5358469" cy="719223"/>
      </dsp:txXfrm>
    </dsp:sp>
    <dsp:sp modelId="{A4F004DD-0CCA-9F40-935A-D7B4E5997014}">
      <dsp:nvSpPr>
        <dsp:cNvPr id="0" name=""/>
        <dsp:cNvSpPr/>
      </dsp:nvSpPr>
      <dsp:spPr>
        <a:xfrm>
          <a:off x="0" y="3066661"/>
          <a:ext cx="6253721" cy="195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358" tIns="562356" rIns="48535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679 Deeply affordable units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529 Homeless dedicated units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Services and support included</a:t>
          </a:r>
        </a:p>
      </dsp:txBody>
      <dsp:txXfrm>
        <a:off x="0" y="3066661"/>
        <a:ext cx="6253721" cy="1956150"/>
      </dsp:txXfrm>
    </dsp:sp>
    <dsp:sp modelId="{6A5FB961-00CB-9B44-8A1F-29A15E2F50D8}">
      <dsp:nvSpPr>
        <dsp:cNvPr id="0" name=""/>
        <dsp:cNvSpPr/>
      </dsp:nvSpPr>
      <dsp:spPr>
        <a:xfrm>
          <a:off x="374410" y="2512264"/>
          <a:ext cx="5371278" cy="98238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1,078 Income restricted affordable units</a:t>
          </a:r>
        </a:p>
      </dsp:txBody>
      <dsp:txXfrm>
        <a:off x="422366" y="2560220"/>
        <a:ext cx="5275366" cy="886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379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4346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773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2877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4532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709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726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3201-E9E9-22AE-345E-FCCD5E470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52D780-2DBF-EBE7-91BF-86640A1F3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3B419-C7E9-544D-2DFA-E601988A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E90A-15C0-9045-B6D4-43D903ABC8B6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7CAC0-817B-7619-E3D0-BEB06F44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278BD-14C2-9366-EE05-B9F6724B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6F31C-9E0D-CF47-A824-9B9808577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5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5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blnkspce/review/693223822/6c8fedd01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615612" y="0"/>
            <a:ext cx="10880566" cy="4645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en-US" sz="6000" b="1" dirty="0">
                <a:solidFill>
                  <a:srgbClr val="461DCF"/>
                </a:solidFill>
              </a:rPr>
            </a:br>
            <a:r>
              <a:rPr lang="en-US" sz="6000" b="1" dirty="0">
                <a:solidFill>
                  <a:srgbClr val="461DCF"/>
                </a:solidFill>
              </a:rPr>
              <a:t>Utah Municipal </a:t>
            </a:r>
            <a:br>
              <a:rPr lang="en-US" sz="6000" b="1" dirty="0">
                <a:solidFill>
                  <a:srgbClr val="461DCF"/>
                </a:solidFill>
              </a:rPr>
            </a:br>
            <a:r>
              <a:rPr lang="en-US" sz="6000" b="1" dirty="0">
                <a:solidFill>
                  <a:srgbClr val="461DCF"/>
                </a:solidFill>
              </a:rPr>
              <a:t>Attorneys Association </a:t>
            </a:r>
            <a:br>
              <a:rPr lang="en-US" sz="6000" b="1" dirty="0">
                <a:solidFill>
                  <a:srgbClr val="461DCF"/>
                </a:solidFill>
              </a:rPr>
            </a:br>
            <a:r>
              <a:rPr lang="en-US" sz="6000" b="1" dirty="0">
                <a:solidFill>
                  <a:srgbClr val="461DCF"/>
                </a:solidFill>
              </a:rPr>
              <a:t>Spring Conference</a:t>
            </a:r>
            <a:endParaRPr sz="6000" b="1" dirty="0">
              <a:solidFill>
                <a:srgbClr val="461DCF"/>
              </a:solidFill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89811" y="5935579"/>
            <a:ext cx="10732168" cy="38501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00" y="5389557"/>
            <a:ext cx="2622175" cy="46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425" y="5311426"/>
            <a:ext cx="1795000" cy="6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689811" y="5935579"/>
            <a:ext cx="10732168" cy="38501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00" y="5389557"/>
            <a:ext cx="2622175" cy="46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425" y="5311426"/>
            <a:ext cx="1795000" cy="624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36CB96D-EA5C-1DA4-4046-C283DBE3B8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042522"/>
              </p:ext>
            </p:extLst>
          </p:nvPr>
        </p:nvGraphicFramePr>
        <p:xfrm>
          <a:off x="5536057" y="255256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F6098F7A-80F0-2322-417C-52ABEB0B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00" y="-15329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461DCF"/>
                </a:solidFill>
              </a:rPr>
              <a:t>Homelessness is a community condition, and it will take community to remedy it.</a:t>
            </a:r>
          </a:p>
        </p:txBody>
      </p:sp>
    </p:spTree>
    <p:extLst>
      <p:ext uri="{BB962C8B-B14F-4D97-AF65-F5344CB8AC3E}">
        <p14:creationId xmlns:p14="http://schemas.microsoft.com/office/powerpoint/2010/main" val="87352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689811" y="5935579"/>
            <a:ext cx="10732168" cy="38501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00" y="5389557"/>
            <a:ext cx="2622175" cy="46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425" y="5311426"/>
            <a:ext cx="1795000" cy="6241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73D42C55-47E3-AE34-6EAE-B7FF0EE11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834439"/>
              </p:ext>
            </p:extLst>
          </p:nvPr>
        </p:nvGraphicFramePr>
        <p:xfrm>
          <a:off x="5449875" y="42041"/>
          <a:ext cx="6742125" cy="581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427E3F-F428-2E2E-4393-468EEB5872A9}"/>
              </a:ext>
            </a:extLst>
          </p:cNvPr>
          <p:cNvSpPr txBox="1"/>
          <p:nvPr/>
        </p:nvSpPr>
        <p:spPr>
          <a:xfrm>
            <a:off x="815924" y="922424"/>
            <a:ext cx="4195140" cy="38047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461DCF"/>
                </a:solidFill>
                <a:latin typeface="+mj-lt"/>
                <a:ea typeface="+mj-ea"/>
                <a:cs typeface="+mj-cs"/>
              </a:rPr>
              <a:t>Two Distinct Homeless Populations </a:t>
            </a:r>
          </a:p>
        </p:txBody>
      </p:sp>
    </p:spTree>
    <p:extLst>
      <p:ext uri="{BB962C8B-B14F-4D97-AF65-F5344CB8AC3E}">
        <p14:creationId xmlns:p14="http://schemas.microsoft.com/office/powerpoint/2010/main" val="55327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689811" y="5935579"/>
            <a:ext cx="10732168" cy="38501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00" y="5389557"/>
            <a:ext cx="2622175" cy="46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425" y="5311426"/>
            <a:ext cx="1795000" cy="6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9FBE3C-2513-1832-099E-E95F3E97FD3F}"/>
              </a:ext>
            </a:extLst>
          </p:cNvPr>
          <p:cNvSpPr txBox="1"/>
          <p:nvPr/>
        </p:nvSpPr>
        <p:spPr>
          <a:xfrm>
            <a:off x="689800" y="415325"/>
            <a:ext cx="4195140" cy="45320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461DCF"/>
                </a:solidFill>
                <a:latin typeface="+mj-lt"/>
                <a:ea typeface="+mj-ea"/>
                <a:cs typeface="+mj-cs"/>
              </a:rPr>
              <a:t>Those not ready for housing and services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A2E710-ECB6-577A-6714-ED3A6BD0144A}"/>
              </a:ext>
            </a:extLst>
          </p:cNvPr>
          <p:cNvGrpSpPr/>
          <p:nvPr/>
        </p:nvGrpSpPr>
        <p:grpSpPr>
          <a:xfrm>
            <a:off x="5494274" y="487487"/>
            <a:ext cx="6479645" cy="1223235"/>
            <a:chOff x="0" y="162232"/>
            <a:chExt cx="6479645" cy="122323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1175FA5-799D-3FE9-2861-D9930D9158D6}"/>
                </a:ext>
              </a:extLst>
            </p:cNvPr>
            <p:cNvSpPr/>
            <p:nvPr/>
          </p:nvSpPr>
          <p:spPr>
            <a:xfrm>
              <a:off x="0" y="162232"/>
              <a:ext cx="6479645" cy="12232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8C5C09D-279C-FCB2-0852-91EC30FB1AFA}"/>
                </a:ext>
              </a:extLst>
            </p:cNvPr>
            <p:cNvSpPr txBox="1"/>
            <p:nvPr/>
          </p:nvSpPr>
          <p:spPr>
            <a:xfrm>
              <a:off x="59713" y="221945"/>
              <a:ext cx="6360219" cy="1103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u="sng" kern="1200" dirty="0"/>
                <a:t>Unsanctioned Camping is the worst thing we can accept</a:t>
              </a:r>
              <a:endParaRPr lang="en-US" sz="3200" kern="12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7F0320-A805-3EFA-B069-D9C40B7A9272}"/>
              </a:ext>
            </a:extLst>
          </p:cNvPr>
          <p:cNvGrpSpPr/>
          <p:nvPr/>
        </p:nvGrpSpPr>
        <p:grpSpPr>
          <a:xfrm>
            <a:off x="5434561" y="1995933"/>
            <a:ext cx="6479645" cy="3055320"/>
            <a:chOff x="0" y="1385467"/>
            <a:chExt cx="6479645" cy="30553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2CA84B-FE74-7939-B764-8EAD3CC8E9EE}"/>
                </a:ext>
              </a:extLst>
            </p:cNvPr>
            <p:cNvSpPr/>
            <p:nvPr/>
          </p:nvSpPr>
          <p:spPr>
            <a:xfrm>
              <a:off x="0" y="1385467"/>
              <a:ext cx="6479645" cy="30553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224680-B309-5D39-A16B-A0A61270566A}"/>
                </a:ext>
              </a:extLst>
            </p:cNvPr>
            <p:cNvSpPr txBox="1"/>
            <p:nvPr/>
          </p:nvSpPr>
          <p:spPr>
            <a:xfrm>
              <a:off x="0" y="1385467"/>
              <a:ext cx="6479645" cy="30553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729" tIns="38100" rIns="213360" bIns="38100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2300" kern="1200"/>
                <a:t>Places unfit for human habitation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2300" kern="1200"/>
                <a:t>Public health/Sanitation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2300" kern="1200" dirty="0"/>
                <a:t>Victimization 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2300" kern="1200"/>
                <a:t>Public Conflicts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2300" kern="1200"/>
                <a:t>No camping ordinances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37797BE-837A-B981-C88E-FD56254188F0}"/>
              </a:ext>
            </a:extLst>
          </p:cNvPr>
          <p:cNvGrpSpPr/>
          <p:nvPr/>
        </p:nvGrpSpPr>
        <p:grpSpPr>
          <a:xfrm>
            <a:off x="5434560" y="4229000"/>
            <a:ext cx="6479645" cy="712277"/>
            <a:chOff x="0" y="3914947"/>
            <a:chExt cx="6479645" cy="712277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7D9D6B3-AF96-7421-ADE3-71BC8A7F4210}"/>
                </a:ext>
              </a:extLst>
            </p:cNvPr>
            <p:cNvSpPr/>
            <p:nvPr/>
          </p:nvSpPr>
          <p:spPr>
            <a:xfrm>
              <a:off x="0" y="3914947"/>
              <a:ext cx="6479645" cy="7122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id="{7E55004E-FE54-58B8-FC07-EE73253CAE92}"/>
                </a:ext>
              </a:extLst>
            </p:cNvPr>
            <p:cNvSpPr txBox="1"/>
            <p:nvPr/>
          </p:nvSpPr>
          <p:spPr>
            <a:xfrm>
              <a:off x="34770" y="3949717"/>
              <a:ext cx="6410105" cy="6427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 dirty="0"/>
                <a:t>The unanswered question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97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689811" y="5935579"/>
            <a:ext cx="10732168" cy="38501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00" y="5389557"/>
            <a:ext cx="2622175" cy="46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425" y="5311426"/>
            <a:ext cx="1795000" cy="624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7D10C40-C1FC-D26D-AB2D-3AA98F6A5621}"/>
              </a:ext>
            </a:extLst>
          </p:cNvPr>
          <p:cNvGrpSpPr/>
          <p:nvPr/>
        </p:nvGrpSpPr>
        <p:grpSpPr>
          <a:xfrm>
            <a:off x="2856177" y="2320995"/>
            <a:ext cx="6479645" cy="1458094"/>
            <a:chOff x="0" y="4120923"/>
            <a:chExt cx="6479645" cy="14580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949A2D-C4A1-ED5D-05A3-5F4876C317A1}"/>
                </a:ext>
              </a:extLst>
            </p:cNvPr>
            <p:cNvSpPr/>
            <p:nvPr/>
          </p:nvSpPr>
          <p:spPr>
            <a:xfrm>
              <a:off x="0" y="4878840"/>
              <a:ext cx="6479645" cy="7001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2164EE-0453-85B8-F8BC-D30E8DA95853}"/>
                </a:ext>
              </a:extLst>
            </p:cNvPr>
            <p:cNvSpPr txBox="1"/>
            <p:nvPr/>
          </p:nvSpPr>
          <p:spPr>
            <a:xfrm>
              <a:off x="0" y="4120923"/>
              <a:ext cx="6479645" cy="8951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5729" tIns="55880" rIns="312928" bIns="55880" numCol="1" spcCol="1270" anchor="t" anchorCtr="0">
              <a:noAutofit/>
            </a:bodyPr>
            <a:lstStyle/>
            <a:p>
              <a:pPr marL="285750" lvl="1" indent="-28575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None/>
              </a:pPr>
              <a:r>
                <a:rPr lang="en-US" sz="4400" b="1" u="sng" kern="1200" dirty="0">
                  <a:solidFill>
                    <a:srgbClr val="461DCF"/>
                  </a:solidFill>
                </a:rPr>
                <a:t>Where do people go?</a:t>
              </a:r>
              <a:endParaRPr lang="en-US" sz="4400" kern="1200" dirty="0">
                <a:solidFill>
                  <a:srgbClr val="461DC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972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689811" y="5935579"/>
            <a:ext cx="10732168" cy="38501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00" y="5389557"/>
            <a:ext cx="2622175" cy="46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425" y="5311426"/>
            <a:ext cx="1795000" cy="6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E71B0E-87E0-2F24-AEE4-A37141EEC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69" y="840827"/>
            <a:ext cx="4195140" cy="4112016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461DCF"/>
                </a:solidFill>
              </a:rPr>
              <a:t>Report on $55,000,000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801EF4A-31DD-BD4B-3B2A-DCBFC13812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677809"/>
              </p:ext>
            </p:extLst>
          </p:nvPr>
        </p:nvGraphicFramePr>
        <p:xfrm>
          <a:off x="5367892" y="255256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22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92FC64-C956-C551-64FB-353264736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17F250-3BC0-DF24-395C-5268512ADE32}"/>
              </a:ext>
            </a:extLst>
          </p:cNvPr>
          <p:cNvSpPr txBox="1"/>
          <p:nvPr/>
        </p:nvSpPr>
        <p:spPr>
          <a:xfrm>
            <a:off x="3489434" y="945932"/>
            <a:ext cx="2606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61DCF"/>
                </a:solidFill>
              </a:rPr>
              <a:t>$5 Million On-going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12A0FD-F4A0-1C48-6AC9-D4907A7D9CBC}"/>
              </a:ext>
            </a:extLst>
          </p:cNvPr>
          <p:cNvSpPr txBox="1"/>
          <p:nvPr/>
        </p:nvSpPr>
        <p:spPr>
          <a:xfrm>
            <a:off x="7788166" y="6131352"/>
            <a:ext cx="281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61DCF"/>
                </a:solidFill>
              </a:rPr>
              <a:t>$50 Million One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6C60B8-4C01-DBD4-3FEE-25F689CF59A2}"/>
              </a:ext>
            </a:extLst>
          </p:cNvPr>
          <p:cNvSpPr txBox="1"/>
          <p:nvPr/>
        </p:nvSpPr>
        <p:spPr>
          <a:xfrm>
            <a:off x="4014951" y="5977464"/>
            <a:ext cx="2816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61DCF"/>
                </a:solidFill>
              </a:rPr>
              <a:t>Utah LIHTC</a:t>
            </a:r>
          </a:p>
          <a:p>
            <a:pPr algn="ctr"/>
            <a:r>
              <a:rPr lang="en-US" sz="2000" b="1" dirty="0">
                <a:solidFill>
                  <a:srgbClr val="461DCF"/>
                </a:solidFill>
              </a:rPr>
              <a:t>$10 Million Annually</a:t>
            </a:r>
          </a:p>
        </p:txBody>
      </p:sp>
    </p:spTree>
    <p:extLst>
      <p:ext uri="{BB962C8B-B14F-4D97-AF65-F5344CB8AC3E}">
        <p14:creationId xmlns:p14="http://schemas.microsoft.com/office/powerpoint/2010/main" val="316909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689811" y="5935579"/>
            <a:ext cx="10732168" cy="38501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00" y="5389557"/>
            <a:ext cx="2622175" cy="46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3425" y="5311426"/>
            <a:ext cx="1795000" cy="6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6;g155fc48d1ec_0_110">
            <a:extLst>
              <a:ext uri="{FF2B5EF4-FFF2-40B4-BE49-F238E27FC236}">
                <a16:creationId xmlns:a16="http://schemas.microsoft.com/office/drawing/2014/main" id="{E4D69464-DB44-2A5E-CAD4-49481F7013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1842" y="78140"/>
            <a:ext cx="7348365" cy="531141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0" lvl="0" indent="-425450" algn="l" rtl="0">
              <a:spcBef>
                <a:spcPts val="100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>
                <a:solidFill>
                  <a:srgbClr val="C00000"/>
                </a:solidFill>
              </a:rPr>
              <a:t>Deeply Affordable Housing Funding</a:t>
            </a:r>
          </a:p>
          <a:p>
            <a:pPr lvl="1" indent="-425450">
              <a:spcBef>
                <a:spcPts val="1000"/>
              </a:spcBef>
              <a:buSzPts val="3100"/>
            </a:pPr>
            <a:r>
              <a:rPr lang="en-US" sz="2800" dirty="0">
                <a:solidFill>
                  <a:srgbClr val="461DCF"/>
                </a:solidFill>
              </a:rPr>
              <a:t>$50 Million, one time</a:t>
            </a:r>
          </a:p>
          <a:p>
            <a:pPr marL="488950" indent="-457200">
              <a:buSzPts val="3100"/>
            </a:pPr>
            <a:r>
              <a:rPr lang="en-US" sz="3100" dirty="0">
                <a:solidFill>
                  <a:srgbClr val="C00000"/>
                </a:solidFill>
              </a:rPr>
              <a:t>Utah Low Income Housing Tax Credit</a:t>
            </a:r>
          </a:p>
          <a:p>
            <a:pPr marL="946150" lvl="1" indent="-457200">
              <a:buSzPts val="3100"/>
            </a:pPr>
            <a:r>
              <a:rPr lang="en-US" sz="2700" dirty="0">
                <a:solidFill>
                  <a:srgbClr val="461DCF"/>
                </a:solidFill>
              </a:rPr>
              <a:t>$60 Million Program Program</a:t>
            </a:r>
          </a:p>
          <a:p>
            <a:pPr marL="457200" lvl="0" indent="-425450" algn="l" rtl="0">
              <a:spcBef>
                <a:spcPts val="100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>
                <a:solidFill>
                  <a:srgbClr val="C00000"/>
                </a:solidFill>
              </a:rPr>
              <a:t>Housing Stabilization Grants</a:t>
            </a:r>
          </a:p>
          <a:p>
            <a:pPr lvl="1" indent="-425450">
              <a:spcBef>
                <a:spcPts val="1000"/>
              </a:spcBef>
              <a:buSzPts val="3100"/>
            </a:pPr>
            <a:r>
              <a:rPr lang="en-US" sz="2700" dirty="0">
                <a:solidFill>
                  <a:srgbClr val="461DCF"/>
                </a:solidFill>
              </a:rPr>
              <a:t>Project based rent support</a:t>
            </a:r>
          </a:p>
          <a:p>
            <a:pPr lvl="1" indent="-425450">
              <a:spcBef>
                <a:spcPts val="1000"/>
              </a:spcBef>
              <a:buSzPts val="3100"/>
            </a:pPr>
            <a:r>
              <a:rPr lang="en-US" sz="2700" dirty="0">
                <a:solidFill>
                  <a:srgbClr val="461DCF"/>
                </a:solidFill>
              </a:rPr>
              <a:t>$5 Million, on-going</a:t>
            </a:r>
            <a:endParaRPr sz="2700" dirty="0">
              <a:solidFill>
                <a:srgbClr val="461DCF"/>
              </a:solidFill>
            </a:endParaRPr>
          </a:p>
          <a:p>
            <a:pPr marL="457200" lvl="0" indent="-425450" algn="l" rtl="0">
              <a:spcBef>
                <a:spcPts val="100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>
                <a:solidFill>
                  <a:srgbClr val="C00000"/>
                </a:solidFill>
              </a:rPr>
              <a:t>Statewide Code Blue System</a:t>
            </a:r>
          </a:p>
          <a:p>
            <a:pPr marL="457200" lvl="0" indent="-425450" algn="l" rtl="0">
              <a:spcBef>
                <a:spcPts val="100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>
                <a:solidFill>
                  <a:srgbClr val="C00000"/>
                </a:solidFill>
              </a:rPr>
              <a:t>Requiring Large Counties to Plan and Respond</a:t>
            </a:r>
          </a:p>
          <a:p>
            <a:pPr marL="457200" lvl="0" indent="-425450" algn="l" rtl="0">
              <a:spcBef>
                <a:spcPts val="100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>
                <a:solidFill>
                  <a:srgbClr val="C00000"/>
                </a:solidFill>
              </a:rPr>
              <a:t>Shelters Cities Mitigation Fund</a:t>
            </a:r>
          </a:p>
          <a:p>
            <a:pPr lvl="1" indent="-425450">
              <a:spcBef>
                <a:spcPts val="1000"/>
              </a:spcBef>
              <a:buSzPts val="3100"/>
            </a:pPr>
            <a:r>
              <a:rPr lang="en-US" sz="2700" dirty="0">
                <a:solidFill>
                  <a:srgbClr val="461DCF"/>
                </a:solidFill>
              </a:rPr>
              <a:t>Approximately $5,000,000</a:t>
            </a:r>
            <a:endParaRPr sz="2700" dirty="0">
              <a:solidFill>
                <a:srgbClr val="461DCF"/>
              </a:solidFill>
            </a:endParaRPr>
          </a:p>
          <a:p>
            <a:pPr marL="457200" lvl="0" indent="-425450" algn="l" rtl="0">
              <a:spcBef>
                <a:spcPts val="100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>
                <a:solidFill>
                  <a:srgbClr val="C00000"/>
                </a:solidFill>
              </a:rPr>
              <a:t>Provider Operation Money</a:t>
            </a:r>
          </a:p>
          <a:p>
            <a:pPr lvl="1" indent="-425450">
              <a:spcBef>
                <a:spcPts val="1000"/>
              </a:spcBef>
              <a:buSzPts val="3100"/>
            </a:pPr>
            <a:r>
              <a:rPr lang="en-US" sz="2700" dirty="0">
                <a:solidFill>
                  <a:srgbClr val="461DCF"/>
                </a:solidFill>
              </a:rPr>
              <a:t>$12 Million, on-going</a:t>
            </a:r>
            <a:endParaRPr sz="2700" dirty="0">
              <a:solidFill>
                <a:srgbClr val="461DCF"/>
              </a:solidFill>
            </a:endParaRPr>
          </a:p>
        </p:txBody>
      </p:sp>
      <p:pic>
        <p:nvPicPr>
          <p:cNvPr id="5" name="Picture 4" descr="A picture containing text, person, grass, posing&#10;&#10;Description automatically generated">
            <a:extLst>
              <a:ext uri="{FF2B5EF4-FFF2-40B4-BE49-F238E27FC236}">
                <a16:creationId xmlns:a16="http://schemas.microsoft.com/office/drawing/2014/main" id="{B2265590-C40E-B19B-51A6-0C2615C6A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207" y="78140"/>
            <a:ext cx="4194918" cy="53118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CFC7DB-AD9E-D160-FAD0-42FA20A2E66D}"/>
              </a:ext>
            </a:extLst>
          </p:cNvPr>
          <p:cNvSpPr txBox="1"/>
          <p:nvPr/>
        </p:nvSpPr>
        <p:spPr>
          <a:xfrm>
            <a:off x="689800" y="6315791"/>
            <a:ext cx="10812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63550">
              <a:spcBef>
                <a:spcPts val="0"/>
              </a:spcBef>
              <a:buSzPts val="3700"/>
            </a:pPr>
            <a:r>
              <a:rPr lang="en-US" sz="2800" dirty="0">
                <a:solidFill>
                  <a:srgbClr val="461DCF"/>
                </a:solidFill>
              </a:rPr>
              <a:t>https://</a:t>
            </a:r>
            <a:r>
              <a:rPr lang="en-US" sz="2800" dirty="0" err="1">
                <a:solidFill>
                  <a:srgbClr val="461DCF"/>
                </a:solidFill>
              </a:rPr>
              <a:t>jobs.utah.gov</a:t>
            </a:r>
            <a:r>
              <a:rPr lang="en-US" sz="2800" dirty="0">
                <a:solidFill>
                  <a:srgbClr val="461DCF"/>
                </a:solidFill>
              </a:rPr>
              <a:t>/homelessness/</a:t>
            </a:r>
            <a:r>
              <a:rPr lang="en-US" sz="2800" dirty="0" err="1">
                <a:solidFill>
                  <a:srgbClr val="461DCF"/>
                </a:solidFill>
              </a:rPr>
              <a:t>homelessnessstrategicplan.pdf</a:t>
            </a:r>
            <a:r>
              <a:rPr lang="en-US" sz="2800" dirty="0">
                <a:solidFill>
                  <a:srgbClr val="461DC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81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D0611-D79C-EB2A-6371-A823B389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089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461DC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Utah Impact Partnership</a:t>
            </a:r>
            <a:br>
              <a:rPr lang="en-US" sz="6000" b="1" dirty="0">
                <a:solidFill>
                  <a:srgbClr val="461DC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sz="6000" b="1" dirty="0">
                <a:solidFill>
                  <a:srgbClr val="461DC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700" b="1" dirty="0">
                <a:solidFill>
                  <a:srgbClr val="461DC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https://utahcf.org/community-impact/community-impact-funds/utah-impact-partnership</a:t>
            </a:r>
            <a:br>
              <a:rPr lang="en-US" sz="6000" b="1" dirty="0">
                <a:solidFill>
                  <a:srgbClr val="461DC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sz="6000" b="1" dirty="0">
                <a:solidFill>
                  <a:srgbClr val="461DC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6000" b="1" dirty="0">
                <a:solidFill>
                  <a:srgbClr val="461DC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Fred Story</a:t>
            </a:r>
            <a:br>
              <a:rPr lang="en-US" dirty="0">
                <a:solidFill>
                  <a:srgbClr val="461DC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dirty="0">
                <a:solidFill>
                  <a:srgbClr val="461DC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800" b="1" dirty="0">
                <a:solidFill>
                  <a:srgbClr val="461DC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https://vimeo.com/blnkspce/review/693223822/6c8fedd01c</a:t>
            </a:r>
            <a:br>
              <a:rPr lang="en-US" sz="2800" b="1" dirty="0">
                <a:solidFill>
                  <a:srgbClr val="461DCF"/>
                </a:solidFill>
              </a:rPr>
            </a:br>
            <a:endParaRPr lang="en-US" sz="2800" b="1" dirty="0">
              <a:solidFill>
                <a:srgbClr val="461D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54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298</Words>
  <Application>Microsoft Macintosh PowerPoint</Application>
  <PresentationFormat>Widescreen</PresentationFormat>
  <Paragraphs>52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 Utah Municipal  Attorneys Association  Spring Conference</vt:lpstr>
      <vt:lpstr>Homelessness is a community condition, and it will take community to remedy it.</vt:lpstr>
      <vt:lpstr>PowerPoint Presentation</vt:lpstr>
      <vt:lpstr>PowerPoint Presentation</vt:lpstr>
      <vt:lpstr>PowerPoint Presentation</vt:lpstr>
      <vt:lpstr>Report on $55,000,000</vt:lpstr>
      <vt:lpstr>PowerPoint Presentation</vt:lpstr>
      <vt:lpstr>PowerPoint Presentation</vt:lpstr>
      <vt:lpstr>Utah Impact Partnership  https://utahcf.org/community-impact/community-impact-funds/utah-impact-partnership  Fred Story  https://vimeo.com/blnkspce/review/693223822/6c8fedd01c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State Homelessness Coordinator Office of Homeless Services January 2022</dc:title>
  <cp:lastModifiedBy>Wayne Niederhauser</cp:lastModifiedBy>
  <cp:revision>14</cp:revision>
  <cp:lastPrinted>2023-05-04T23:23:26Z</cp:lastPrinted>
  <dcterms:created xsi:type="dcterms:W3CDTF">2020-09-15T22:11:15Z</dcterms:created>
  <dcterms:modified xsi:type="dcterms:W3CDTF">2023-05-05T00:24:29Z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